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4"/>
  </p:notesMasterIdLst>
  <p:sldIdLst>
    <p:sldId id="256" r:id="rId4"/>
    <p:sldId id="257" r:id="rId5"/>
    <p:sldId id="258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2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Ольга Кечко" userId="fcfebf92376996ee" providerId="LiveId" clId="{A794DC19-C099-4D93-8EC3-29561DFBDA26}"/>
    <pc:docChg chg="undo custSel modSld sldOrd">
      <pc:chgData name="Ольга Кечко" userId="fcfebf92376996ee" providerId="LiveId" clId="{A794DC19-C099-4D93-8EC3-29561DFBDA26}" dt="2024-01-12T20:36:47.967" v="1441" actId="20577"/>
      <pc:docMkLst>
        <pc:docMk/>
      </pc:docMkLst>
      <pc:sldChg chg="modNotesTx">
        <pc:chgData name="Ольга Кечко" userId="fcfebf92376996ee" providerId="LiveId" clId="{A794DC19-C099-4D93-8EC3-29561DFBDA26}" dt="2024-01-12T20:25:57.746" v="308" actId="20577"/>
        <pc:sldMkLst>
          <pc:docMk/>
          <pc:sldMk cId="0" sldId="256"/>
        </pc:sldMkLst>
      </pc:sldChg>
      <pc:sldChg chg="modNotesTx">
        <pc:chgData name="Ольга Кечко" userId="fcfebf92376996ee" providerId="LiveId" clId="{A794DC19-C099-4D93-8EC3-29561DFBDA26}" dt="2024-01-12T20:30:42.184" v="814" actId="20577"/>
        <pc:sldMkLst>
          <pc:docMk/>
          <pc:sldMk cId="0" sldId="257"/>
        </pc:sldMkLst>
      </pc:sldChg>
      <pc:sldChg chg="modNotesTx">
        <pc:chgData name="Ольга Кечко" userId="fcfebf92376996ee" providerId="LiveId" clId="{A794DC19-C099-4D93-8EC3-29561DFBDA26}" dt="2024-01-12T20:32:14.007" v="1024" actId="20577"/>
        <pc:sldMkLst>
          <pc:docMk/>
          <pc:sldMk cId="0" sldId="258"/>
        </pc:sldMkLst>
      </pc:sldChg>
      <pc:sldChg chg="modSp mod modNotesTx">
        <pc:chgData name="Ольга Кечко" userId="fcfebf92376996ee" providerId="LiveId" clId="{A794DC19-C099-4D93-8EC3-29561DFBDA26}" dt="2024-01-12T20:33:56.515" v="1182" actId="20577"/>
        <pc:sldMkLst>
          <pc:docMk/>
          <pc:sldMk cId="0" sldId="259"/>
        </pc:sldMkLst>
        <pc:picChg chg="mod">
          <ac:chgData name="Ольга Кечко" userId="fcfebf92376996ee" providerId="LiveId" clId="{A794DC19-C099-4D93-8EC3-29561DFBDA26}" dt="2024-01-12T20:23:36.374" v="42" actId="1076"/>
          <ac:picMkLst>
            <pc:docMk/>
            <pc:sldMk cId="0" sldId="259"/>
            <ac:picMk id="233" creationId="{00000000-0000-0000-0000-000000000000}"/>
          </ac:picMkLst>
        </pc:picChg>
      </pc:sldChg>
      <pc:sldChg chg="modSp mod modNotesTx">
        <pc:chgData name="Ольга Кечко" userId="fcfebf92376996ee" providerId="LiveId" clId="{A794DC19-C099-4D93-8EC3-29561DFBDA26}" dt="2024-01-12T20:36:47.967" v="1441" actId="20577"/>
        <pc:sldMkLst>
          <pc:docMk/>
          <pc:sldMk cId="0" sldId="260"/>
        </pc:sldMkLst>
        <pc:graphicFrameChg chg="mod modGraphic">
          <ac:chgData name="Ольга Кечко" userId="fcfebf92376996ee" providerId="LiveId" clId="{A794DC19-C099-4D93-8EC3-29561DFBDA26}" dt="2024-01-12T20:22:53.849" v="37" actId="14734"/>
          <ac:graphicFrameMkLst>
            <pc:docMk/>
            <pc:sldMk cId="0" sldId="260"/>
            <ac:graphicFrameMk id="236" creationId="{00000000-0000-0000-0000-000000000000}"/>
          </ac:graphicFrameMkLst>
        </pc:graphicFrameChg>
      </pc:sldChg>
      <pc:sldChg chg="modSp mod ord modNotes">
        <pc:chgData name="Ольга Кечко" userId="fcfebf92376996ee" providerId="LiveId" clId="{A794DC19-C099-4D93-8EC3-29561DFBDA26}" dt="2024-01-12T20:18:58.133" v="13" actId="20577"/>
        <pc:sldMkLst>
          <pc:docMk/>
          <pc:sldMk cId="0" sldId="262"/>
        </pc:sldMkLst>
        <pc:spChg chg="mod">
          <ac:chgData name="Ольга Кечко" userId="fcfebf92376996ee" providerId="LiveId" clId="{A794DC19-C099-4D93-8EC3-29561DFBDA26}" dt="2024-01-12T20:18:58.133" v="13" actId="20577"/>
          <ac:spMkLst>
            <pc:docMk/>
            <pc:sldMk cId="0" sldId="262"/>
            <ac:spMk id="250" creationId="{00000000-0000-0000-0000-000000000000}"/>
          </ac:spMkLst>
        </pc:spChg>
      </pc:sldChg>
      <pc:sldChg chg="modSp mod">
        <pc:chgData name="Ольга Кечко" userId="fcfebf92376996ee" providerId="LiveId" clId="{A794DC19-C099-4D93-8EC3-29561DFBDA26}" dt="2024-01-12T20:18:37.623" v="3" actId="20577"/>
        <pc:sldMkLst>
          <pc:docMk/>
          <pc:sldMk cId="0" sldId="263"/>
        </pc:sldMkLst>
        <pc:spChg chg="mod">
          <ac:chgData name="Ольга Кечко" userId="fcfebf92376996ee" providerId="LiveId" clId="{A794DC19-C099-4D93-8EC3-29561DFBDA26}" dt="2024-01-12T20:18:37.623" v="3" actId="20577"/>
          <ac:spMkLst>
            <pc:docMk/>
            <pc:sldMk cId="0" sldId="263"/>
            <ac:spMk id="254" creationId="{00000000-0000-0000-0000-000000000000}"/>
          </ac:spMkLst>
        </pc:spChg>
      </pc:sldChg>
      <pc:sldChg chg="modSp mod">
        <pc:chgData name="Ольга Кечко" userId="fcfebf92376996ee" providerId="LiveId" clId="{A794DC19-C099-4D93-8EC3-29561DFBDA26}" dt="2024-01-12T20:18:42.212" v="5" actId="20577"/>
        <pc:sldMkLst>
          <pc:docMk/>
          <pc:sldMk cId="0" sldId="264"/>
        </pc:sldMkLst>
        <pc:spChg chg="mod">
          <ac:chgData name="Ольга Кечко" userId="fcfebf92376996ee" providerId="LiveId" clId="{A794DC19-C099-4D93-8EC3-29561DFBDA26}" dt="2024-01-12T20:18:42.212" v="5" actId="20577"/>
          <ac:spMkLst>
            <pc:docMk/>
            <pc:sldMk cId="0" sldId="264"/>
            <ac:spMk id="258" creationId="{00000000-0000-0000-0000-000000000000}"/>
          </ac:spMkLst>
        </pc:spChg>
      </pc:sldChg>
      <pc:sldChg chg="modSp mod">
        <pc:chgData name="Ольга Кечко" userId="fcfebf92376996ee" providerId="LiveId" clId="{A794DC19-C099-4D93-8EC3-29561DFBDA26}" dt="2024-01-12T20:18:47.724" v="8" actId="20577"/>
        <pc:sldMkLst>
          <pc:docMk/>
          <pc:sldMk cId="0" sldId="265"/>
        </pc:sldMkLst>
        <pc:spChg chg="mod">
          <ac:chgData name="Ольга Кечко" userId="fcfebf92376996ee" providerId="LiveId" clId="{A794DC19-C099-4D93-8EC3-29561DFBDA26}" dt="2024-01-12T20:18:47.724" v="8" actId="20577"/>
          <ac:spMkLst>
            <pc:docMk/>
            <pc:sldMk cId="0" sldId="265"/>
            <ac:spMk id="262" creationId="{00000000-0000-0000-0000-000000000000}"/>
          </ac:spMkLst>
        </pc:spChg>
      </pc:sldChg>
      <pc:sldChg chg="modSp mod">
        <pc:chgData name="Ольга Кечко" userId="fcfebf92376996ee" providerId="LiveId" clId="{A794DC19-C099-4D93-8EC3-29561DFBDA26}" dt="2024-01-12T20:18:52.767" v="10" actId="20577"/>
        <pc:sldMkLst>
          <pc:docMk/>
          <pc:sldMk cId="0" sldId="266"/>
        </pc:sldMkLst>
        <pc:spChg chg="mod">
          <ac:chgData name="Ольга Кечко" userId="fcfebf92376996ee" providerId="LiveId" clId="{A794DC19-C099-4D93-8EC3-29561DFBDA26}" dt="2024-01-12T20:18:52.767" v="10" actId="20577"/>
          <ac:spMkLst>
            <pc:docMk/>
            <pc:sldMk cId="0" sldId="266"/>
            <ac:spMk id="27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Century Gothic"/>
              </a:rPr>
              <a:t>Для перемещения страницы щёлкните мышью</a:t>
            </a: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Для правки формата примечаний щёлкните мышью</a:t>
            </a:r>
          </a:p>
        </p:txBody>
      </p:sp>
      <p:sp>
        <p:nvSpPr>
          <p:cNvPr id="20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&lt;верхний колонтитул&gt;</a:t>
            </a:r>
          </a:p>
        </p:txBody>
      </p:sp>
      <p:sp>
        <p:nvSpPr>
          <p:cNvPr id="210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&lt;дата/время&gt;</a:t>
            </a:r>
          </a:p>
        </p:txBody>
      </p:sp>
      <p:sp>
        <p:nvSpPr>
          <p:cNvPr id="211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</a:p>
        </p:txBody>
      </p:sp>
      <p:sp>
        <p:nvSpPr>
          <p:cNvPr id="212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709945FC-2828-443B-9AB6-84F9D27B12A2}" type="slidenum"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Добрый день уважаемые члены экзаменационной комиссии. Вашему вниманию представляется защита выпускной квалификационной работы </a:t>
            </a:r>
            <a:r>
              <a:rPr lang="ru-RU" dirty="0" err="1"/>
              <a:t>Силаенкова</a:t>
            </a:r>
            <a:r>
              <a:rPr lang="ru-RU" dirty="0"/>
              <a:t> Алексея Кирилловича на тему «Разработка информационной системы учета и распределения лицензий программного обеспечения».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>
              <a:buNone/>
            </a:pPr>
            <a:fld id="{709945FC-2828-443B-9AB6-84F9D27B12A2}" type="slidenum">
              <a:rPr lang="ru-RU" sz="1400" b="0" strike="noStrike" spc="-1" smtClean="0">
                <a:solidFill>
                  <a:srgbClr val="000000"/>
                </a:solidFill>
                <a:latin typeface="Times New Roman"/>
              </a:rPr>
              <a:t>1</a:t>
            </a:fld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2794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Работа выполнялась на базе Московского университета имени Сергея Юрьевича Витте. В университете лицензионные ключи программного обеспечения выдаются через центр поддержки, что занимает время как преподавателей к которым обратиться студент, так и у сотрудников центра поддержки. Достаточно много времени уходит на их прием, поиск и выдачу. Из чего следует что это потеря денежных средств университета.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>
              <a:buNone/>
            </a:pPr>
            <a:fld id="{709945FC-2828-443B-9AB6-84F9D27B12A2}" type="slidenum">
              <a:rPr lang="ru-RU" sz="1400" b="0" strike="noStrike" spc="-1" smtClean="0">
                <a:solidFill>
                  <a:srgbClr val="000000"/>
                </a:solidFill>
                <a:latin typeface="Times New Roman"/>
              </a:rPr>
              <a:t>2</a:t>
            </a:fld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3370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 наиболее уязвимые зоны. Это конечно же большое количество документации, которое необходимо время от времени перебирать, это статистика, которую в таких условиях вести очень сложно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>
              <a:buNone/>
            </a:pPr>
            <a:fld id="{709945FC-2828-443B-9AB6-84F9D27B12A2}" type="slidenum">
              <a:rPr lang="ru-RU" sz="1400" b="0" strike="noStrike" spc="-1" smtClean="0">
                <a:solidFill>
                  <a:srgbClr val="000000"/>
                </a:solidFill>
                <a:latin typeface="Times New Roman"/>
              </a:rPr>
              <a:t>3</a:t>
            </a:fld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1143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Разработка программного продукта сократит время на выдачу лицензионных ключей программного обеспечения, так как вся информация будет храниться в одном месте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>
              <a:buNone/>
            </a:pPr>
            <a:fld id="{709945FC-2828-443B-9AB6-84F9D27B12A2}" type="slidenum">
              <a:rPr lang="ru-RU" sz="1400" b="0" strike="noStrike" spc="-1" smtClean="0">
                <a:solidFill>
                  <a:srgbClr val="000000"/>
                </a:solidFill>
                <a:latin typeface="Times New Roman"/>
              </a:rPr>
              <a:t>4</a:t>
            </a:fld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0793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данный момент уже существуют аналоги на рынке. К примеру рассмотрим программы </a:t>
            </a:r>
            <a:r>
              <a:rPr lang="ru-RU" sz="1200" b="1" strike="noStrike" spc="-1" dirty="0" err="1">
                <a:solidFill>
                  <a:schemeClr val="lt1"/>
                </a:solidFill>
                <a:latin typeface="Century Gothic"/>
              </a:rPr>
              <a:t>ИнфраМенеджер</a:t>
            </a:r>
            <a:r>
              <a:rPr lang="ru-RU" sz="1200" b="0" strike="noStrike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1200" b="1" strike="noStrike" spc="-1" dirty="0">
                <a:solidFill>
                  <a:schemeClr val="lt1"/>
                </a:solidFill>
                <a:latin typeface="Century Gothic"/>
              </a:rPr>
              <a:t>Total Network Inventory</a:t>
            </a:r>
            <a:r>
              <a:rPr lang="ru-RU" sz="1200" b="1" strike="noStrike" spc="-1" dirty="0">
                <a:solidFill>
                  <a:schemeClr val="lt1"/>
                </a:solidFill>
                <a:latin typeface="Century Gothic"/>
              </a:rPr>
              <a:t> 6,</a:t>
            </a:r>
            <a:r>
              <a:rPr lang="ru-RU" dirty="0"/>
              <a:t> и </a:t>
            </a:r>
            <a:r>
              <a:rPr lang="en-US" sz="1200" b="1" strike="noStrike" spc="-1" dirty="0">
                <a:solidFill>
                  <a:schemeClr val="lt1"/>
                </a:solidFill>
                <a:latin typeface="Century Gothic"/>
              </a:rPr>
              <a:t>Allow Software Asset Management</a:t>
            </a:r>
            <a:r>
              <a:rPr lang="ru-RU" sz="1200" b="1" strike="noStrike" spc="-1" dirty="0">
                <a:solidFill>
                  <a:schemeClr val="lt1"/>
                </a:solidFill>
                <a:latin typeface="Century Gothic"/>
              </a:rPr>
              <a:t>.</a:t>
            </a:r>
            <a:r>
              <a:rPr lang="ru-RU" dirty="0"/>
              <a:t> Все программы имеют функционал хранения лицензионных ключей в базе. </a:t>
            </a:r>
            <a:r>
              <a:rPr lang="ru-RU" dirty="0" err="1"/>
              <a:t>Инфраменеджер</a:t>
            </a:r>
            <a:r>
              <a:rPr lang="ru-RU" dirty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>
              <a:buNone/>
            </a:pPr>
            <a:fld id="{709945FC-2828-443B-9AB6-84F9D27B12A2}" type="slidenum">
              <a:rPr lang="ru-RU" sz="1400" b="0" strike="noStrike" spc="-1" smtClean="0">
                <a:solidFill>
                  <a:srgbClr val="000000"/>
                </a:solidFill>
                <a:latin typeface="Times New Roman"/>
              </a:rPr>
              <a:t>5</a:t>
            </a:fld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5591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A5DAAD0-24A7-4DEF-9954-F663A1314DDA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8EB0884-37D8-4B40-927D-AD68DAAFC15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2589120" y="3530160"/>
            <a:ext cx="89150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2589120" y="3979440"/>
            <a:ext cx="89150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25AE9A6-F4DC-47B7-8545-CB6A71B2A99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2589120" y="353016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7157160" y="353016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2589120" y="397944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/>
          </p:nvPr>
        </p:nvSpPr>
        <p:spPr>
          <a:xfrm>
            <a:off x="7157160" y="397944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EDCE341-A4C8-4086-AEC9-F922FEFC318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2589120" y="3530160"/>
            <a:ext cx="287028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603400" y="3530160"/>
            <a:ext cx="287028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8617320" y="3530160"/>
            <a:ext cx="287028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/>
          </p:nvPr>
        </p:nvSpPr>
        <p:spPr>
          <a:xfrm>
            <a:off x="2589120" y="3979440"/>
            <a:ext cx="287028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7" name="PlaceHolder 6"/>
          <p:cNvSpPr>
            <a:spLocks noGrp="1"/>
          </p:cNvSpPr>
          <p:nvPr>
            <p:ph/>
          </p:nvPr>
        </p:nvSpPr>
        <p:spPr>
          <a:xfrm>
            <a:off x="5603400" y="3979440"/>
            <a:ext cx="287028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8" name="PlaceHolder 7"/>
          <p:cNvSpPr>
            <a:spLocks noGrp="1"/>
          </p:cNvSpPr>
          <p:nvPr>
            <p:ph/>
          </p:nvPr>
        </p:nvSpPr>
        <p:spPr>
          <a:xfrm>
            <a:off x="8617320" y="3979440"/>
            <a:ext cx="287028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5600863-7154-49DF-B8C6-540DE66D49D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C19C0E4-3C53-468B-93FB-597B6E366DA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2589120" y="3530160"/>
            <a:ext cx="8915040" cy="86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EA0D71E-C71A-4027-90C2-B8C97E7B87C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2589120" y="3530160"/>
            <a:ext cx="8915040" cy="86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27E79C2-807C-4D0E-910B-39369EA7651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2589120" y="3530160"/>
            <a:ext cx="4350240" cy="86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7157160" y="3530160"/>
            <a:ext cx="4350240" cy="86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117D48D-AE59-47C0-A3A6-CEC627952C7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1FBD68E-59FB-45EA-8BAA-C03D2297E41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2589120" y="2058840"/>
            <a:ext cx="8915040" cy="680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AF79BB8-CB33-4FF5-ACE7-28E5697A613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2589120" y="353016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157160" y="3530160"/>
            <a:ext cx="4350240" cy="86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2589120" y="397944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4C1089C-818B-4985-827E-ABBBB33E978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ubTitle"/>
          </p:nvPr>
        </p:nvSpPr>
        <p:spPr>
          <a:xfrm>
            <a:off x="2589120" y="3530160"/>
            <a:ext cx="8915040" cy="86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114B4CD-D75F-4454-B57A-9F55BDBDF60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2589120" y="3530160"/>
            <a:ext cx="4350240" cy="86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7157160" y="353016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7157160" y="397944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9A67514-CEC1-4CE5-BF9B-ED714BD6BB6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2589120" y="353016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7157160" y="353016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2589120" y="3979440"/>
            <a:ext cx="89150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A83F317-B411-47F8-9D20-6CFE148CC90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2589120" y="3530160"/>
            <a:ext cx="89150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2589120" y="3979440"/>
            <a:ext cx="89150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C0E310D-24B5-4D6D-81EB-176E0A68F49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2589120" y="353016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7157160" y="353016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2589120" y="397944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7157160" y="397944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85E7B9B-DD93-405C-B32F-CBFA733BD62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2589120" y="3530160"/>
            <a:ext cx="287028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5603400" y="3530160"/>
            <a:ext cx="287028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8617320" y="3530160"/>
            <a:ext cx="287028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2589120" y="3979440"/>
            <a:ext cx="287028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/>
          </p:nvPr>
        </p:nvSpPr>
        <p:spPr>
          <a:xfrm>
            <a:off x="5603400" y="3979440"/>
            <a:ext cx="287028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/>
          </p:nvPr>
        </p:nvSpPr>
        <p:spPr>
          <a:xfrm>
            <a:off x="8617320" y="3979440"/>
            <a:ext cx="287028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648A5FB-D182-41D5-8F5F-58B839F6F42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5EA9EC9-04C4-4F6F-BD46-6557B0381DD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2589120" y="3530160"/>
            <a:ext cx="8915040" cy="86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834C3B4C-66D9-43BC-93F2-865F5EBBFF4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2589120" y="3530160"/>
            <a:ext cx="8915040" cy="86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DEDB80F-1205-4A4C-B1FA-7DB9DFF7288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2589120" y="3530160"/>
            <a:ext cx="4350240" cy="86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7157160" y="3530160"/>
            <a:ext cx="4350240" cy="86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3E10D5E-D47A-48F8-84E1-C2422688FF9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1B216BD-DAC5-4D66-8000-535B7F5F07D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2589120" y="3530160"/>
            <a:ext cx="8915040" cy="86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AC52FA4-2589-43E0-A82F-ED89DD69CCA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2589120" y="2058840"/>
            <a:ext cx="8915040" cy="680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4622109-FFEC-4769-A72B-5E2AEB394F9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2589120" y="353016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7157160" y="3530160"/>
            <a:ext cx="4350240" cy="86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2589120" y="397944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178CE9E-6A7D-4E51-98E7-895AE884318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2589120" y="3530160"/>
            <a:ext cx="4350240" cy="86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7157160" y="353016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7157160" y="397944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1D7F954-75AD-4AF5-840C-2750C42F140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2589120" y="353016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7157160" y="353016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2589120" y="3979440"/>
            <a:ext cx="89150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CF576D3-C536-4713-927C-06CBA062510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2589120" y="3530160"/>
            <a:ext cx="89150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2589120" y="3979440"/>
            <a:ext cx="89150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89F8F4D-80A7-4B89-B2E2-818D5735096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2589120" y="353016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7157160" y="353016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2589120" y="397944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7157160" y="397944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B075D73-480C-416F-81B5-9283034CB20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2589120" y="3530160"/>
            <a:ext cx="287028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5603400" y="3530160"/>
            <a:ext cx="287028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8617320" y="3530160"/>
            <a:ext cx="287028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2589120" y="3979440"/>
            <a:ext cx="287028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5603400" y="3979440"/>
            <a:ext cx="287028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8617320" y="3979440"/>
            <a:ext cx="287028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0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A9AA90E-6D85-4BEE-836C-9147859AC54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2589120" y="3530160"/>
            <a:ext cx="4350240" cy="86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7157160" y="3530160"/>
            <a:ext cx="4350240" cy="86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822B6C5-21EA-4C8C-ADCA-EFEB5DB9610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F2E2EB9-8227-441B-A61A-B8A950BE128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ubTitle"/>
          </p:nvPr>
        </p:nvSpPr>
        <p:spPr>
          <a:xfrm>
            <a:off x="2589120" y="2058840"/>
            <a:ext cx="8915040" cy="680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8AA2B39-A398-45A8-83CD-F58DD209A04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2589120" y="353016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7157160" y="3530160"/>
            <a:ext cx="4350240" cy="86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2589120" y="397944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1BD8613-FD7A-4C17-9823-26AA94C4A62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2589120" y="3530160"/>
            <a:ext cx="4350240" cy="86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7157160" y="353016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/>
          </p:nvPr>
        </p:nvSpPr>
        <p:spPr>
          <a:xfrm>
            <a:off x="7157160" y="397944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0A1D32D-8992-45C1-822C-3ADFF0A383C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2589120" y="353016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157160" y="3530160"/>
            <a:ext cx="43502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/>
          </p:nvPr>
        </p:nvSpPr>
        <p:spPr>
          <a:xfrm>
            <a:off x="2589120" y="3979440"/>
            <a:ext cx="8915040" cy="41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0D1B8F5-CA53-45B4-A892-67F5F8DE777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FDBC2"/>
            </a:gs>
          </a:gsLst>
          <a:path path="circle">
            <a:fillToRect l="25000" t="25000" r="75000" b="7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22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34" name="Freeform 11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>
                <a:gd name="textAreaLeft" fmla="*/ 0 w 100440"/>
                <a:gd name="textAreaRight" fmla="*/ 100800 w 100440"/>
                <a:gd name="textAreaTop" fmla="*/ 0 h 625680"/>
                <a:gd name="textAreaBottom" fmla="*/ 626040 h 625680"/>
              </a:gdLst>
              <a:ahLst/>
              <a:cxnLst/>
              <a:rect l="textAreaLeft" t="textAreaTop" r="textAreaRight" b="textAreaBottom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" name="Freeform 12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>
                <a:gd name="textAreaLeft" fmla="*/ 0 w 646200"/>
                <a:gd name="textAreaRight" fmla="*/ 646560 w 646200"/>
                <a:gd name="textAreaTop" fmla="*/ 0 h 2322000"/>
                <a:gd name="textAreaBottom" fmla="*/ 2322360 h 2322000"/>
              </a:gdLst>
              <a:ahLst/>
              <a:cxnLst/>
              <a:rect l="textAreaLeft" t="textAreaTop" r="textAreaRight" b="textAreaBottom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" name="Freeform 13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1419840"/>
                <a:gd name="textAreaBottom" fmla="*/ 1420200 h 1419840"/>
              </a:gdLst>
              <a:ahLst/>
              <a:cxnLst/>
              <a:rect l="textAreaLeft" t="textAreaTop" r="textAreaRight" b="textAreaBottom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" name="Freeform 14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>
                <a:gd name="textAreaLeft" fmla="*/ 0 w 171000"/>
                <a:gd name="textAreaRight" fmla="*/ 171360 w 171000"/>
                <a:gd name="textAreaTop" fmla="*/ 0 h 363240"/>
                <a:gd name="textAreaBottom" fmla="*/ 363600 h 363240"/>
              </a:gdLst>
              <a:ahLst/>
              <a:cxnLst/>
              <a:rect l="textAreaLeft" t="textAreaTop" r="textAreaRight" b="textAreaBottom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" name="Freeform 15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>
                <a:gd name="textAreaLeft" fmla="*/ 0 w 821520"/>
                <a:gd name="textAreaRight" fmla="*/ 821880 w 821520"/>
                <a:gd name="textAreaTop" fmla="*/ 0 h 3328200"/>
                <a:gd name="textAreaBottom" fmla="*/ 3328560 h 3328200"/>
              </a:gdLst>
              <a:ahLst/>
              <a:cxnLst/>
              <a:rect l="textAreaLeft" t="textAreaTop" r="textAreaRight" b="textAreaBottom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" name="Freeform 16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>
                <a:gd name="textAreaLeft" fmla="*/ 0 w 105840"/>
                <a:gd name="textAreaRight" fmla="*/ 106200 w 105840"/>
                <a:gd name="textAreaTop" fmla="*/ 0 h 2927520"/>
                <a:gd name="textAreaBottom" fmla="*/ 2927880 h 2927520"/>
              </a:gdLst>
              <a:ahLst/>
              <a:cxnLst/>
              <a:rect l="textAreaLeft" t="textAreaTop" r="textAreaRight" b="textAreaBottom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" name="Freeform 17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>
                <a:gd name="textAreaLeft" fmla="*/ 0 w 77760"/>
                <a:gd name="textAreaRight" fmla="*/ 78120 w 77760"/>
                <a:gd name="textAreaTop" fmla="*/ 0 h 493560"/>
                <a:gd name="textAreaBottom" fmla="*/ 493920 h 493560"/>
              </a:gdLst>
              <a:ahLst/>
              <a:cxnLst/>
              <a:rect l="textAreaLeft" t="textAreaTop" r="textAreaRight" b="textAreaBottom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" name="Freeform 18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>
                <a:gd name="textAreaLeft" fmla="*/ 0 w 189720"/>
                <a:gd name="textAreaRight" fmla="*/ 190080 w 189720"/>
                <a:gd name="textAreaTop" fmla="*/ 0 h 1024560"/>
                <a:gd name="textAreaBottom" fmla="*/ 1024920 h 1024560"/>
              </a:gdLst>
              <a:ahLst/>
              <a:cxnLst/>
              <a:rect l="textAreaLeft" t="textAreaTop" r="textAreaRight" b="textAreaBottom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" name="Freeform 19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>
                <a:gd name="textAreaLeft" fmla="*/ 0 w 2075760"/>
                <a:gd name="textAreaRight" fmla="*/ 2076120 w 2075760"/>
                <a:gd name="textAreaTop" fmla="*/ 0 h 4047840"/>
                <a:gd name="textAreaBottom" fmla="*/ 4048200 h 4047840"/>
              </a:gdLst>
              <a:ahLst/>
              <a:cxnLst/>
              <a:rect l="textAreaLeft" t="textAreaTop" r="textAreaRight" b="textAreaBottom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" name="Freeform 20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336960"/>
                <a:gd name="textAreaBottom" fmla="*/ 337320 h 336960"/>
              </a:gdLst>
              <a:ahLst/>
              <a:cxnLst/>
              <a:rect l="textAreaLeft" t="textAreaTop" r="textAreaRight" b="textAreaBottom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" name="Freeform 21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>
                <a:gd name="textAreaLeft" fmla="*/ 0 w 37080"/>
                <a:gd name="textAreaRight" fmla="*/ 37440 w 37080"/>
                <a:gd name="textAreaTop" fmla="*/ 0 h 221400"/>
                <a:gd name="textAreaBottom" fmla="*/ 221760 h 221400"/>
              </a:gdLst>
              <a:ahLst/>
              <a:cxnLst/>
              <a:rect l="textAreaLeft" t="textAreaTop" r="textAreaRight" b="textAreaBottom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" name="Freeform 22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>
                <a:gd name="textAreaLeft" fmla="*/ 0 w 238320"/>
                <a:gd name="textAreaRight" fmla="*/ 238680 w 238320"/>
                <a:gd name="textAreaTop" fmla="*/ 0 h 622080"/>
                <a:gd name="textAreaBottom" fmla="*/ 622440 h 622080"/>
              </a:gdLst>
              <a:ahLst/>
              <a:cxnLst/>
              <a:rect l="textAreaLeft" t="textAreaTop" r="textAreaRight" b="textAreaBottom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3" name="Group 9"/>
          <p:cNvGrpSpPr/>
          <p:nvPr/>
        </p:nvGrpSpPr>
        <p:grpSpPr>
          <a:xfrm>
            <a:off x="27360" y="-720"/>
            <a:ext cx="2356200" cy="6853680"/>
            <a:chOff x="27360" y="-720"/>
            <a:chExt cx="2356200" cy="6853680"/>
          </a:xfrm>
        </p:grpSpPr>
        <p:sp>
          <p:nvSpPr>
            <p:cNvPr id="14" name="Freeform 27"/>
            <p:cNvSpPr/>
            <p:nvPr/>
          </p:nvSpPr>
          <p:spPr>
            <a:xfrm>
              <a:off x="27360" y="-720"/>
              <a:ext cx="493920" cy="4400640"/>
            </a:xfrm>
            <a:custGeom>
              <a:avLst/>
              <a:gdLst>
                <a:gd name="textAreaLeft" fmla="*/ 0 w 493920"/>
                <a:gd name="textAreaRight" fmla="*/ 494280 w 493920"/>
                <a:gd name="textAreaTop" fmla="*/ 0 h 4400640"/>
                <a:gd name="textAreaBottom" fmla="*/ 4401000 h 4400640"/>
              </a:gdLst>
              <a:ahLst/>
              <a:cxnLst/>
              <a:rect l="textAreaLeft" t="textAreaTop" r="textAreaRight" b="textAreaBottom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" name="Freeform 28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>
                <a:gd name="textAreaLeft" fmla="*/ 0 w 423000"/>
                <a:gd name="textAreaRight" fmla="*/ 423360 w 423000"/>
                <a:gd name="textAreaTop" fmla="*/ 0 h 1580400"/>
                <a:gd name="textAreaBottom" fmla="*/ 1580760 h 1580400"/>
              </a:gdLst>
              <a:ahLst/>
              <a:cxnLst/>
              <a:rect l="textAreaLeft" t="textAreaTop" r="textAreaRight" b="textAreaBottom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>
                <a:gd name="textAreaLeft" fmla="*/ 0 w 430560"/>
                <a:gd name="textAreaRight" fmla="*/ 430920 w 430560"/>
                <a:gd name="textAreaTop" fmla="*/ 0 h 990360"/>
                <a:gd name="textAreaBottom" fmla="*/ 990720 h 990360"/>
              </a:gdLst>
              <a:ahLst/>
              <a:cxnLst/>
              <a:rect l="textAreaLeft" t="textAreaTop" r="textAreaRight" b="textAreaBottom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" name="Freeform 30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>
                <a:gd name="textAreaLeft" fmla="*/ 0 w 551520"/>
                <a:gd name="textAreaRight" fmla="*/ 551880 w 551520"/>
                <a:gd name="textAreaTop" fmla="*/ 0 h 2235600"/>
                <a:gd name="textAreaBottom" fmla="*/ 2235960 h 2235600"/>
              </a:gdLst>
              <a:ahLst/>
              <a:cxnLst/>
              <a:rect l="textAreaLeft" t="textAreaTop" r="textAreaRight" b="textAreaBottom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" name="Freeform 31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>
                <a:gd name="textAreaLeft" fmla="*/ 0 w 173880"/>
                <a:gd name="textAreaRight" fmla="*/ 174240 w 173880"/>
                <a:gd name="textAreaTop" fmla="*/ 0 h 3026880"/>
                <a:gd name="textAreaBottom" fmla="*/ 3027240 h 3026880"/>
              </a:gdLst>
              <a:ahLst/>
              <a:cxnLst/>
              <a:rect l="textAreaLeft" t="textAreaTop" r="textAreaRight" b="textAreaBottom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>
                <a:gd name="textAreaLeft" fmla="*/ 0 w 133920"/>
                <a:gd name="textAreaRight" fmla="*/ 134280 w 133920"/>
                <a:gd name="textAreaTop" fmla="*/ 0 h 281160"/>
                <a:gd name="textAreaBottom" fmla="*/ 281520 h 281160"/>
              </a:gdLst>
              <a:ahLst/>
              <a:cxnLst/>
              <a:rect l="textAreaLeft" t="textAreaTop" r="textAreaRight" b="textAreaBottom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" name="Freeform 33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>
                <a:gd name="textAreaLeft" fmla="*/ 0 w 82080"/>
                <a:gd name="textAreaRight" fmla="*/ 82440 w 82080"/>
                <a:gd name="textAreaTop" fmla="*/ 0 h 511200"/>
                <a:gd name="textAreaBottom" fmla="*/ 511560 h 511200"/>
              </a:gdLst>
              <a:ahLst/>
              <a:cxnLst/>
              <a:rect l="textAreaLeft" t="textAreaTop" r="textAreaRight" b="textAreaBottom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" name="Freeform 34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>
                <a:gd name="textAreaLeft" fmla="*/ 0 w 1409760"/>
                <a:gd name="textAreaRight" fmla="*/ 1410120 w 1409760"/>
                <a:gd name="textAreaTop" fmla="*/ 0 h 2716560"/>
                <a:gd name="textAreaBottom" fmla="*/ 2716920 h 2716560"/>
              </a:gdLst>
              <a:ahLst/>
              <a:cxnLst/>
              <a:rect l="textAreaLeft" t="textAreaTop" r="textAreaRight" b="textAreaBottom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" name="Freeform 35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>
                <a:gd name="textAreaLeft" fmla="*/ 0 w 120240"/>
                <a:gd name="textAreaRight" fmla="*/ 120600 w 120240"/>
                <a:gd name="textAreaTop" fmla="*/ 0 h 252720"/>
                <a:gd name="textAreaBottom" fmla="*/ 253080 h 252720"/>
              </a:gdLst>
              <a:ahLst/>
              <a:cxnLst/>
              <a:rect l="textAreaLeft" t="textAreaTop" r="textAreaRight" b="textAreaBottom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" name="Freeform 36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>
                <a:gd name="textAreaLeft" fmla="*/ 0 w 137520"/>
                <a:gd name="textAreaRight" fmla="*/ 137880 w 137520"/>
                <a:gd name="textAreaTop" fmla="*/ 0 h 673920"/>
                <a:gd name="textAreaBottom" fmla="*/ 674280 h 673920"/>
              </a:gdLst>
              <a:ahLst/>
              <a:cxnLst/>
              <a:rect l="textAreaLeft" t="textAreaTop" r="textAreaRight" b="textAreaBottom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" name="Freeform 37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227520"/>
                <a:gd name="textAreaBottom" fmla="*/ 227880 h 227520"/>
              </a:gdLst>
              <a:ahLst/>
              <a:cxnLst/>
              <a:rect l="textAreaLeft" t="textAreaTop" r="textAreaRight" b="textAreaBottom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" name="Freeform 38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>
                <a:gd name="textAreaLeft" fmla="*/ 0 w 210240"/>
                <a:gd name="textAreaRight" fmla="*/ 210600 w 210240"/>
                <a:gd name="textAreaTop" fmla="*/ 0 h 530280"/>
                <a:gd name="textAreaBottom" fmla="*/ 530640 h 530280"/>
              </a:gdLst>
              <a:ahLst/>
              <a:cxnLst/>
              <a:rect l="textAreaLeft" t="textAreaTop" r="textAreaRight" b="textAreaBottom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6" name="Rectangle 6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60" dist="2556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ru-RU" sz="5400" b="0" strike="noStrike" spc="-1">
                <a:solidFill>
                  <a:srgbClr val="262626"/>
                </a:solidFill>
                <a:latin typeface="Century Gothic"/>
              </a:rPr>
              <a:t>Образец заголовка</a:t>
            </a:r>
            <a:endParaRPr lang="ru-RU" sz="54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dt" idx="1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900" b="0" strike="noStrike" spc="-1">
                <a:solidFill>
                  <a:srgbClr val="8B8B8B"/>
                </a:solidFill>
                <a:latin typeface="Century Gothic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ru-RU" sz="900" b="0" strike="noStrike" spc="-1">
                <a:solidFill>
                  <a:srgbClr val="8B8B8B"/>
                </a:solidFill>
                <a:latin typeface="Century Gothic"/>
              </a:rPr>
              <a:t>&lt;дата/время&gt;</a:t>
            </a:r>
            <a:endParaRPr lang="ru-RU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ftr" idx="2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</a:p>
        </p:txBody>
      </p:sp>
      <p:sp>
        <p:nvSpPr>
          <p:cNvPr id="30" name="Freeform 6"/>
          <p:cNvSpPr/>
          <p:nvPr/>
        </p:nvSpPr>
        <p:spPr>
          <a:xfrm>
            <a:off x="0" y="4323960"/>
            <a:ext cx="1744200" cy="778320"/>
          </a:xfrm>
          <a:custGeom>
            <a:avLst/>
            <a:gdLst>
              <a:gd name="textAreaLeft" fmla="*/ 0 w 1744200"/>
              <a:gd name="textAreaRight" fmla="*/ 1744560 w 1744200"/>
              <a:gd name="textAreaTop" fmla="*/ 0 h 778320"/>
              <a:gd name="textAreaBottom" fmla="*/ 778680 h 778320"/>
            </a:gdLst>
            <a:ahLst/>
            <a:cxnLst/>
            <a:rect l="textAreaLeft" t="textAreaTop" r="textAreaRight" b="textAreaBottom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sldNum" idx="3"/>
          </p:nvPr>
        </p:nvSpPr>
        <p:spPr>
          <a:xfrm>
            <a:off x="531720" y="4529520"/>
            <a:ext cx="7794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2000" b="0" strike="noStrike" spc="-1">
                <a:solidFill>
                  <a:srgbClr val="FEFFFF"/>
                </a:solidFill>
                <a:latin typeface="Century Gothic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EDA9BF7-56C2-49B1-9E5E-7A1AF8B73390}" type="slidenum">
              <a:rPr lang="ru-RU" sz="2000" b="0" strike="noStrike" spc="-1">
                <a:solidFill>
                  <a:srgbClr val="FEFFFF"/>
                </a:solidFill>
                <a:latin typeface="Century Gothic"/>
              </a:rPr>
              <a:t>‹#›</a:t>
            </a:fld>
            <a:endParaRPr lang="ru-RU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404040"/>
                </a:solidFill>
                <a:latin typeface="Century Gothic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404040"/>
                </a:solidFill>
                <a:latin typeface="Century Gothic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200" b="0" strike="noStrike" spc="-1">
                <a:solidFill>
                  <a:srgbClr val="404040"/>
                </a:solidFill>
                <a:latin typeface="Century Gothic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200" b="0" strike="noStrike" spc="-1">
                <a:solidFill>
                  <a:srgbClr val="404040"/>
                </a:solidFill>
                <a:latin typeface="Century Gothic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404040"/>
                </a:solidFill>
                <a:latin typeface="Century Gothic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404040"/>
                </a:solidFill>
                <a:latin typeface="Century Gothic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404040"/>
                </a:solidFill>
                <a:latin typeface="Century Gothic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FDBC2"/>
            </a:gs>
          </a:gsLst>
          <a:path path="circle">
            <a:fillToRect l="25000" t="25000" r="75000" b="7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22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70" name="Freeform 11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>
                <a:gd name="textAreaLeft" fmla="*/ 0 w 100440"/>
                <a:gd name="textAreaRight" fmla="*/ 100800 w 100440"/>
                <a:gd name="textAreaTop" fmla="*/ 0 h 625680"/>
                <a:gd name="textAreaBottom" fmla="*/ 626040 h 625680"/>
              </a:gdLst>
              <a:ahLst/>
              <a:cxnLst/>
              <a:rect l="textAreaLeft" t="textAreaTop" r="textAreaRight" b="textAreaBottom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" name="Freeform 12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>
                <a:gd name="textAreaLeft" fmla="*/ 0 w 646200"/>
                <a:gd name="textAreaRight" fmla="*/ 646560 w 646200"/>
                <a:gd name="textAreaTop" fmla="*/ 0 h 2322000"/>
                <a:gd name="textAreaBottom" fmla="*/ 2322360 h 2322000"/>
              </a:gdLst>
              <a:ahLst/>
              <a:cxnLst/>
              <a:rect l="textAreaLeft" t="textAreaTop" r="textAreaRight" b="textAreaBottom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" name="Freeform 13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1419840"/>
                <a:gd name="textAreaBottom" fmla="*/ 1420200 h 1419840"/>
              </a:gdLst>
              <a:ahLst/>
              <a:cxnLst/>
              <a:rect l="textAreaLeft" t="textAreaTop" r="textAreaRight" b="textAreaBottom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" name="Freeform 14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>
                <a:gd name="textAreaLeft" fmla="*/ 0 w 171000"/>
                <a:gd name="textAreaRight" fmla="*/ 171360 w 171000"/>
                <a:gd name="textAreaTop" fmla="*/ 0 h 363240"/>
                <a:gd name="textAreaBottom" fmla="*/ 363600 h 363240"/>
              </a:gdLst>
              <a:ahLst/>
              <a:cxnLst/>
              <a:rect l="textAreaLeft" t="textAreaTop" r="textAreaRight" b="textAreaBottom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" name="Freeform 15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>
                <a:gd name="textAreaLeft" fmla="*/ 0 w 821520"/>
                <a:gd name="textAreaRight" fmla="*/ 821880 w 821520"/>
                <a:gd name="textAreaTop" fmla="*/ 0 h 3328200"/>
                <a:gd name="textAreaBottom" fmla="*/ 3328560 h 3328200"/>
              </a:gdLst>
              <a:ahLst/>
              <a:cxnLst/>
              <a:rect l="textAreaLeft" t="textAreaTop" r="textAreaRight" b="textAreaBottom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" name="Freeform 16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>
                <a:gd name="textAreaLeft" fmla="*/ 0 w 105840"/>
                <a:gd name="textAreaRight" fmla="*/ 106200 w 105840"/>
                <a:gd name="textAreaTop" fmla="*/ 0 h 2927520"/>
                <a:gd name="textAreaBottom" fmla="*/ 2927880 h 2927520"/>
              </a:gdLst>
              <a:ahLst/>
              <a:cxnLst/>
              <a:rect l="textAreaLeft" t="textAreaTop" r="textAreaRight" b="textAreaBottom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" name="Freeform 17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>
                <a:gd name="textAreaLeft" fmla="*/ 0 w 77760"/>
                <a:gd name="textAreaRight" fmla="*/ 78120 w 77760"/>
                <a:gd name="textAreaTop" fmla="*/ 0 h 493560"/>
                <a:gd name="textAreaBottom" fmla="*/ 493920 h 493560"/>
              </a:gdLst>
              <a:ahLst/>
              <a:cxnLst/>
              <a:rect l="textAreaLeft" t="textAreaTop" r="textAreaRight" b="textAreaBottom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" name="Freeform 18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>
                <a:gd name="textAreaLeft" fmla="*/ 0 w 189720"/>
                <a:gd name="textAreaRight" fmla="*/ 190080 w 189720"/>
                <a:gd name="textAreaTop" fmla="*/ 0 h 1024560"/>
                <a:gd name="textAreaBottom" fmla="*/ 1024920 h 1024560"/>
              </a:gdLst>
              <a:ahLst/>
              <a:cxnLst/>
              <a:rect l="textAreaLeft" t="textAreaTop" r="textAreaRight" b="textAreaBottom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" name="Freeform 19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>
                <a:gd name="textAreaLeft" fmla="*/ 0 w 2075760"/>
                <a:gd name="textAreaRight" fmla="*/ 2076120 w 2075760"/>
                <a:gd name="textAreaTop" fmla="*/ 0 h 4047840"/>
                <a:gd name="textAreaBottom" fmla="*/ 4048200 h 4047840"/>
              </a:gdLst>
              <a:ahLst/>
              <a:cxnLst/>
              <a:rect l="textAreaLeft" t="textAreaTop" r="textAreaRight" b="textAreaBottom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" name="Freeform 20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336960"/>
                <a:gd name="textAreaBottom" fmla="*/ 337320 h 336960"/>
              </a:gdLst>
              <a:ahLst/>
              <a:cxnLst/>
              <a:rect l="textAreaLeft" t="textAreaTop" r="textAreaRight" b="textAreaBottom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" name="Freeform 21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>
                <a:gd name="textAreaLeft" fmla="*/ 0 w 37080"/>
                <a:gd name="textAreaRight" fmla="*/ 37440 w 37080"/>
                <a:gd name="textAreaTop" fmla="*/ 0 h 221400"/>
                <a:gd name="textAreaBottom" fmla="*/ 221760 h 221400"/>
              </a:gdLst>
              <a:ahLst/>
              <a:cxnLst/>
              <a:rect l="textAreaLeft" t="textAreaTop" r="textAreaRight" b="textAreaBottom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" name="Freeform 22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>
                <a:gd name="textAreaLeft" fmla="*/ 0 w 238320"/>
                <a:gd name="textAreaRight" fmla="*/ 238680 w 238320"/>
                <a:gd name="textAreaTop" fmla="*/ 0 h 622080"/>
                <a:gd name="textAreaBottom" fmla="*/ 622440 h 622080"/>
              </a:gdLst>
              <a:ahLst/>
              <a:cxnLst/>
              <a:rect l="textAreaLeft" t="textAreaTop" r="textAreaRight" b="textAreaBottom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82" name="Group 9"/>
          <p:cNvGrpSpPr/>
          <p:nvPr/>
        </p:nvGrpSpPr>
        <p:grpSpPr>
          <a:xfrm>
            <a:off x="27360" y="-720"/>
            <a:ext cx="2356200" cy="6853680"/>
            <a:chOff x="27360" y="-720"/>
            <a:chExt cx="2356200" cy="6853680"/>
          </a:xfrm>
        </p:grpSpPr>
        <p:sp>
          <p:nvSpPr>
            <p:cNvPr id="83" name="Freeform 27"/>
            <p:cNvSpPr/>
            <p:nvPr/>
          </p:nvSpPr>
          <p:spPr>
            <a:xfrm>
              <a:off x="27360" y="-720"/>
              <a:ext cx="493920" cy="4400640"/>
            </a:xfrm>
            <a:custGeom>
              <a:avLst/>
              <a:gdLst>
                <a:gd name="textAreaLeft" fmla="*/ 0 w 493920"/>
                <a:gd name="textAreaRight" fmla="*/ 494280 w 493920"/>
                <a:gd name="textAreaTop" fmla="*/ 0 h 4400640"/>
                <a:gd name="textAreaBottom" fmla="*/ 4401000 h 4400640"/>
              </a:gdLst>
              <a:ahLst/>
              <a:cxnLst/>
              <a:rect l="textAreaLeft" t="textAreaTop" r="textAreaRight" b="textAreaBottom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" name="Freeform 28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>
                <a:gd name="textAreaLeft" fmla="*/ 0 w 423000"/>
                <a:gd name="textAreaRight" fmla="*/ 423360 w 423000"/>
                <a:gd name="textAreaTop" fmla="*/ 0 h 1580400"/>
                <a:gd name="textAreaBottom" fmla="*/ 1580760 h 1580400"/>
              </a:gdLst>
              <a:ahLst/>
              <a:cxnLst/>
              <a:rect l="textAreaLeft" t="textAreaTop" r="textAreaRight" b="textAreaBottom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" name="Freeform 29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>
                <a:gd name="textAreaLeft" fmla="*/ 0 w 430560"/>
                <a:gd name="textAreaRight" fmla="*/ 430920 w 430560"/>
                <a:gd name="textAreaTop" fmla="*/ 0 h 990360"/>
                <a:gd name="textAreaBottom" fmla="*/ 990720 h 990360"/>
              </a:gdLst>
              <a:ahLst/>
              <a:cxnLst/>
              <a:rect l="textAreaLeft" t="textAreaTop" r="textAreaRight" b="textAreaBottom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6" name="Freeform 30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>
                <a:gd name="textAreaLeft" fmla="*/ 0 w 551520"/>
                <a:gd name="textAreaRight" fmla="*/ 551880 w 551520"/>
                <a:gd name="textAreaTop" fmla="*/ 0 h 2235600"/>
                <a:gd name="textAreaBottom" fmla="*/ 2235960 h 2235600"/>
              </a:gdLst>
              <a:ahLst/>
              <a:cxnLst/>
              <a:rect l="textAreaLeft" t="textAreaTop" r="textAreaRight" b="textAreaBottom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7" name="Freeform 31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>
                <a:gd name="textAreaLeft" fmla="*/ 0 w 173880"/>
                <a:gd name="textAreaRight" fmla="*/ 174240 w 173880"/>
                <a:gd name="textAreaTop" fmla="*/ 0 h 3026880"/>
                <a:gd name="textAreaBottom" fmla="*/ 3027240 h 3026880"/>
              </a:gdLst>
              <a:ahLst/>
              <a:cxnLst/>
              <a:rect l="textAreaLeft" t="textAreaTop" r="textAreaRight" b="textAreaBottom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" name="Freeform 32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>
                <a:gd name="textAreaLeft" fmla="*/ 0 w 133920"/>
                <a:gd name="textAreaRight" fmla="*/ 134280 w 133920"/>
                <a:gd name="textAreaTop" fmla="*/ 0 h 281160"/>
                <a:gd name="textAreaBottom" fmla="*/ 281520 h 281160"/>
              </a:gdLst>
              <a:ahLst/>
              <a:cxnLst/>
              <a:rect l="textAreaLeft" t="textAreaTop" r="textAreaRight" b="textAreaBottom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9" name="Freeform 33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>
                <a:gd name="textAreaLeft" fmla="*/ 0 w 82080"/>
                <a:gd name="textAreaRight" fmla="*/ 82440 w 82080"/>
                <a:gd name="textAreaTop" fmla="*/ 0 h 511200"/>
                <a:gd name="textAreaBottom" fmla="*/ 511560 h 511200"/>
              </a:gdLst>
              <a:ahLst/>
              <a:cxnLst/>
              <a:rect l="textAreaLeft" t="textAreaTop" r="textAreaRight" b="textAreaBottom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" name="Freeform 34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>
                <a:gd name="textAreaLeft" fmla="*/ 0 w 1409760"/>
                <a:gd name="textAreaRight" fmla="*/ 1410120 w 1409760"/>
                <a:gd name="textAreaTop" fmla="*/ 0 h 2716560"/>
                <a:gd name="textAreaBottom" fmla="*/ 2716920 h 2716560"/>
              </a:gdLst>
              <a:ahLst/>
              <a:cxnLst/>
              <a:rect l="textAreaLeft" t="textAreaTop" r="textAreaRight" b="textAreaBottom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" name="Freeform 35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>
                <a:gd name="textAreaLeft" fmla="*/ 0 w 120240"/>
                <a:gd name="textAreaRight" fmla="*/ 120600 w 120240"/>
                <a:gd name="textAreaTop" fmla="*/ 0 h 252720"/>
                <a:gd name="textAreaBottom" fmla="*/ 253080 h 252720"/>
              </a:gdLst>
              <a:ahLst/>
              <a:cxnLst/>
              <a:rect l="textAreaLeft" t="textAreaTop" r="textAreaRight" b="textAreaBottom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" name="Freeform 36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>
                <a:gd name="textAreaLeft" fmla="*/ 0 w 137520"/>
                <a:gd name="textAreaRight" fmla="*/ 137880 w 137520"/>
                <a:gd name="textAreaTop" fmla="*/ 0 h 673920"/>
                <a:gd name="textAreaBottom" fmla="*/ 674280 h 673920"/>
              </a:gdLst>
              <a:ahLst/>
              <a:cxnLst/>
              <a:rect l="textAreaLeft" t="textAreaTop" r="textAreaRight" b="textAreaBottom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" name="Freeform 37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227520"/>
                <a:gd name="textAreaBottom" fmla="*/ 227880 h 227520"/>
              </a:gdLst>
              <a:ahLst/>
              <a:cxnLst/>
              <a:rect l="textAreaLeft" t="textAreaTop" r="textAreaRight" b="textAreaBottom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" name="Freeform 38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>
                <a:gd name="textAreaLeft" fmla="*/ 0 w 210240"/>
                <a:gd name="textAreaRight" fmla="*/ 210600 w 210240"/>
                <a:gd name="textAreaTop" fmla="*/ 0 h 530280"/>
                <a:gd name="textAreaBottom" fmla="*/ 530640 h 530280"/>
              </a:gdLst>
              <a:ahLst/>
              <a:cxnLst/>
              <a:rect l="textAreaLeft" t="textAreaTop" r="textAreaRight" b="textAreaBottom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5" name="Rectangle 6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60" dist="2556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ru-RU" sz="3600" b="0" strike="noStrike" spc="-1">
                <a:solidFill>
                  <a:srgbClr val="262626"/>
                </a:solidFill>
                <a:latin typeface="Century Gothic"/>
              </a:rPr>
              <a:t>Образец заголовка</a:t>
            </a:r>
            <a:endParaRPr lang="ru-RU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9CB38"/>
              </a:buClr>
              <a:buFont typeface="Wingdings 3" charset="2"/>
              <a:buChar char=""/>
            </a:pPr>
            <a:r>
              <a:rPr lang="ru-RU" sz="1800" b="0" strike="noStrike" spc="-1">
                <a:solidFill>
                  <a:srgbClr val="404040"/>
                </a:solidFill>
                <a:latin typeface="Century Gothic"/>
              </a:rPr>
              <a:t>Образец текста</a:t>
            </a:r>
          </a:p>
          <a:p>
            <a:pPr marL="743040" lvl="1" indent="-285840">
              <a:lnSpc>
                <a:spcPct val="100000"/>
              </a:lnSpc>
              <a:spcBef>
                <a:spcPts val="1001"/>
              </a:spcBef>
              <a:buClr>
                <a:srgbClr val="99CB38"/>
              </a:buClr>
              <a:buFont typeface="Wingdings 3" charset="2"/>
              <a:buChar char=""/>
            </a:pPr>
            <a:r>
              <a:rPr lang="ru-RU" sz="1600" b="0" strike="noStrike" spc="-1">
                <a:solidFill>
                  <a:srgbClr val="404040"/>
                </a:solidFill>
                <a:latin typeface="Century Gothic"/>
              </a:rPr>
              <a:t>Второй уровень</a:t>
            </a:r>
          </a:p>
          <a:p>
            <a:pPr marL="1143000" lvl="2" indent="-228600">
              <a:lnSpc>
                <a:spcPct val="100000"/>
              </a:lnSpc>
              <a:spcBef>
                <a:spcPts val="1001"/>
              </a:spcBef>
              <a:buClr>
                <a:srgbClr val="99CB38"/>
              </a:buClr>
              <a:buFont typeface="Wingdings 3" charset="2"/>
              <a:buChar char=""/>
            </a:pPr>
            <a:r>
              <a:rPr lang="ru-RU" sz="1400" b="0" strike="noStrike" spc="-1">
                <a:solidFill>
                  <a:srgbClr val="404040"/>
                </a:solidFill>
                <a:latin typeface="Century Gothic"/>
              </a:rPr>
              <a:t>Третий уровень</a:t>
            </a:r>
          </a:p>
          <a:p>
            <a:pPr marL="1600200" lvl="3" indent="-228600">
              <a:lnSpc>
                <a:spcPct val="100000"/>
              </a:lnSpc>
              <a:spcBef>
                <a:spcPts val="1001"/>
              </a:spcBef>
              <a:buClr>
                <a:srgbClr val="99CB38"/>
              </a:buClr>
              <a:buFont typeface="Wingdings 3" charset="2"/>
              <a:buChar char=""/>
            </a:pPr>
            <a:r>
              <a:rPr lang="ru-RU" sz="1200" b="0" strike="noStrike" spc="-1">
                <a:solidFill>
                  <a:srgbClr val="404040"/>
                </a:solidFill>
                <a:latin typeface="Century Gothic"/>
              </a:rPr>
              <a:t>Четвертый уровень</a:t>
            </a:r>
          </a:p>
          <a:p>
            <a:pPr marL="2057400" lvl="4" indent="-228600">
              <a:lnSpc>
                <a:spcPct val="100000"/>
              </a:lnSpc>
              <a:spcBef>
                <a:spcPts val="1001"/>
              </a:spcBef>
              <a:buClr>
                <a:srgbClr val="99CB38"/>
              </a:buClr>
              <a:buFont typeface="Wingdings 3" charset="2"/>
              <a:buChar char=""/>
            </a:pPr>
            <a:r>
              <a:rPr lang="ru-RU" sz="1200" b="0" strike="noStrike" spc="-1">
                <a:solidFill>
                  <a:srgbClr val="404040"/>
                </a:solidFill>
                <a:latin typeface="Century Gothic"/>
              </a:rPr>
              <a:t>Пятый уровень</a:t>
            </a:r>
          </a:p>
        </p:txBody>
      </p:sp>
      <p:sp>
        <p:nvSpPr>
          <p:cNvPr id="98" name="PlaceHolder 3"/>
          <p:cNvSpPr>
            <a:spLocks noGrp="1"/>
          </p:cNvSpPr>
          <p:nvPr>
            <p:ph type="dt" idx="4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900" b="0" strike="noStrike" spc="-1">
                <a:solidFill>
                  <a:srgbClr val="8B8B8B"/>
                </a:solidFill>
                <a:latin typeface="Century Gothic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ru-RU" sz="900" b="0" strike="noStrike" spc="-1">
                <a:solidFill>
                  <a:srgbClr val="8B8B8B"/>
                </a:solidFill>
                <a:latin typeface="Century Gothic"/>
              </a:rPr>
              <a:t>&lt;дата/время&gt;</a:t>
            </a:r>
            <a:endParaRPr lang="ru-RU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ftr" idx="5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</a:p>
        </p:txBody>
      </p:sp>
      <p:sp>
        <p:nvSpPr>
          <p:cNvPr id="100" name="Freeform 11"/>
          <p:cNvSpPr/>
          <p:nvPr/>
        </p:nvSpPr>
        <p:spPr>
          <a:xfrm flipV="1">
            <a:off x="-3960" y="713880"/>
            <a:ext cx="1588320" cy="506880"/>
          </a:xfrm>
          <a:custGeom>
            <a:avLst/>
            <a:gdLst>
              <a:gd name="textAreaLeft" fmla="*/ 0 w 1588320"/>
              <a:gd name="textAreaRight" fmla="*/ 1588680 w 1588320"/>
              <a:gd name="textAreaTop" fmla="*/ 360 h 506880"/>
              <a:gd name="textAreaBottom" fmla="*/ 507600 h 506880"/>
            </a:gdLst>
            <a:ahLst/>
            <a:cxnLst/>
            <a:rect l="textAreaLeft" t="textAreaTop" r="textAreaRight" b="textAreaBottom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sldNum" idx="6"/>
          </p:nvPr>
        </p:nvSpPr>
        <p:spPr>
          <a:xfrm>
            <a:off x="531720" y="787680"/>
            <a:ext cx="7794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2000" b="0" strike="noStrike" spc="-1">
                <a:solidFill>
                  <a:srgbClr val="FEFFFF"/>
                </a:solidFill>
                <a:latin typeface="Century Gothic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8FA0D4E-2E54-4581-857F-1022D8CB460D}" type="slidenum">
              <a:rPr lang="ru-RU" sz="2000" b="0" strike="noStrike" spc="-1">
                <a:solidFill>
                  <a:srgbClr val="FEFFFF"/>
                </a:solidFill>
                <a:latin typeface="Century Gothic"/>
              </a:rPr>
              <a:t>‹#›</a:t>
            </a:fld>
            <a:endParaRPr lang="ru-RU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FDBC2"/>
            </a:gs>
          </a:gsLst>
          <a:path path="circle">
            <a:fillToRect l="25000" t="25000" r="75000" b="7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22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139" name="Freeform 11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>
                <a:gd name="textAreaLeft" fmla="*/ 0 w 100440"/>
                <a:gd name="textAreaRight" fmla="*/ 100800 w 100440"/>
                <a:gd name="textAreaTop" fmla="*/ 0 h 625680"/>
                <a:gd name="textAreaBottom" fmla="*/ 626040 h 625680"/>
              </a:gdLst>
              <a:ahLst/>
              <a:cxnLst/>
              <a:rect l="textAreaLeft" t="textAreaTop" r="textAreaRight" b="textAreaBottom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0" name="Freeform 12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>
                <a:gd name="textAreaLeft" fmla="*/ 0 w 646200"/>
                <a:gd name="textAreaRight" fmla="*/ 646560 w 646200"/>
                <a:gd name="textAreaTop" fmla="*/ 0 h 2322000"/>
                <a:gd name="textAreaBottom" fmla="*/ 2322360 h 2322000"/>
              </a:gdLst>
              <a:ahLst/>
              <a:cxnLst/>
              <a:rect l="textAreaLeft" t="textAreaTop" r="textAreaRight" b="textAreaBottom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1" name="Freeform 13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1419840"/>
                <a:gd name="textAreaBottom" fmla="*/ 1420200 h 1419840"/>
              </a:gdLst>
              <a:ahLst/>
              <a:cxnLst/>
              <a:rect l="textAreaLeft" t="textAreaTop" r="textAreaRight" b="textAreaBottom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2" name="Freeform 14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>
                <a:gd name="textAreaLeft" fmla="*/ 0 w 171000"/>
                <a:gd name="textAreaRight" fmla="*/ 171360 w 171000"/>
                <a:gd name="textAreaTop" fmla="*/ 0 h 363240"/>
                <a:gd name="textAreaBottom" fmla="*/ 363600 h 363240"/>
              </a:gdLst>
              <a:ahLst/>
              <a:cxnLst/>
              <a:rect l="textAreaLeft" t="textAreaTop" r="textAreaRight" b="textAreaBottom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3" name="Freeform 15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>
                <a:gd name="textAreaLeft" fmla="*/ 0 w 821520"/>
                <a:gd name="textAreaRight" fmla="*/ 821880 w 821520"/>
                <a:gd name="textAreaTop" fmla="*/ 0 h 3328200"/>
                <a:gd name="textAreaBottom" fmla="*/ 3328560 h 3328200"/>
              </a:gdLst>
              <a:ahLst/>
              <a:cxnLst/>
              <a:rect l="textAreaLeft" t="textAreaTop" r="textAreaRight" b="textAreaBottom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4" name="Freeform 16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>
                <a:gd name="textAreaLeft" fmla="*/ 0 w 105840"/>
                <a:gd name="textAreaRight" fmla="*/ 106200 w 105840"/>
                <a:gd name="textAreaTop" fmla="*/ 0 h 2927520"/>
                <a:gd name="textAreaBottom" fmla="*/ 2927880 h 2927520"/>
              </a:gdLst>
              <a:ahLst/>
              <a:cxnLst/>
              <a:rect l="textAreaLeft" t="textAreaTop" r="textAreaRight" b="textAreaBottom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5" name="Freeform 17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>
                <a:gd name="textAreaLeft" fmla="*/ 0 w 77760"/>
                <a:gd name="textAreaRight" fmla="*/ 78120 w 77760"/>
                <a:gd name="textAreaTop" fmla="*/ 0 h 493560"/>
                <a:gd name="textAreaBottom" fmla="*/ 493920 h 493560"/>
              </a:gdLst>
              <a:ahLst/>
              <a:cxnLst/>
              <a:rect l="textAreaLeft" t="textAreaTop" r="textAreaRight" b="textAreaBottom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6" name="Freeform 18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>
                <a:gd name="textAreaLeft" fmla="*/ 0 w 189720"/>
                <a:gd name="textAreaRight" fmla="*/ 190080 w 189720"/>
                <a:gd name="textAreaTop" fmla="*/ 0 h 1024560"/>
                <a:gd name="textAreaBottom" fmla="*/ 1024920 h 1024560"/>
              </a:gdLst>
              <a:ahLst/>
              <a:cxnLst/>
              <a:rect l="textAreaLeft" t="textAreaTop" r="textAreaRight" b="textAreaBottom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7" name="Freeform 19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>
                <a:gd name="textAreaLeft" fmla="*/ 0 w 2075760"/>
                <a:gd name="textAreaRight" fmla="*/ 2076120 w 2075760"/>
                <a:gd name="textAreaTop" fmla="*/ 0 h 4047840"/>
                <a:gd name="textAreaBottom" fmla="*/ 4048200 h 4047840"/>
              </a:gdLst>
              <a:ahLst/>
              <a:cxnLst/>
              <a:rect l="textAreaLeft" t="textAreaTop" r="textAreaRight" b="textAreaBottom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8" name="Freeform 20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336960"/>
                <a:gd name="textAreaBottom" fmla="*/ 337320 h 336960"/>
              </a:gdLst>
              <a:ahLst/>
              <a:cxnLst/>
              <a:rect l="textAreaLeft" t="textAreaTop" r="textAreaRight" b="textAreaBottom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9" name="Freeform 21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>
                <a:gd name="textAreaLeft" fmla="*/ 0 w 37080"/>
                <a:gd name="textAreaRight" fmla="*/ 37440 w 37080"/>
                <a:gd name="textAreaTop" fmla="*/ 0 h 221400"/>
                <a:gd name="textAreaBottom" fmla="*/ 221760 h 221400"/>
              </a:gdLst>
              <a:ahLst/>
              <a:cxnLst/>
              <a:rect l="textAreaLeft" t="textAreaTop" r="textAreaRight" b="textAreaBottom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0" name="Freeform 22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>
                <a:gd name="textAreaLeft" fmla="*/ 0 w 238320"/>
                <a:gd name="textAreaRight" fmla="*/ 238680 w 238320"/>
                <a:gd name="textAreaTop" fmla="*/ 0 h 622080"/>
                <a:gd name="textAreaBottom" fmla="*/ 622440 h 622080"/>
              </a:gdLst>
              <a:ahLst/>
              <a:cxnLst/>
              <a:rect l="textAreaLeft" t="textAreaTop" r="textAreaRight" b="textAreaBottom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51" name="Group 9"/>
          <p:cNvGrpSpPr/>
          <p:nvPr/>
        </p:nvGrpSpPr>
        <p:grpSpPr>
          <a:xfrm>
            <a:off x="27360" y="-720"/>
            <a:ext cx="2356200" cy="6853680"/>
            <a:chOff x="27360" y="-720"/>
            <a:chExt cx="2356200" cy="6853680"/>
          </a:xfrm>
        </p:grpSpPr>
        <p:sp>
          <p:nvSpPr>
            <p:cNvPr id="152" name="Freeform 27"/>
            <p:cNvSpPr/>
            <p:nvPr/>
          </p:nvSpPr>
          <p:spPr>
            <a:xfrm>
              <a:off x="27360" y="-720"/>
              <a:ext cx="493920" cy="4400640"/>
            </a:xfrm>
            <a:custGeom>
              <a:avLst/>
              <a:gdLst>
                <a:gd name="textAreaLeft" fmla="*/ 0 w 493920"/>
                <a:gd name="textAreaRight" fmla="*/ 494280 w 493920"/>
                <a:gd name="textAreaTop" fmla="*/ 0 h 4400640"/>
                <a:gd name="textAreaBottom" fmla="*/ 4401000 h 4400640"/>
              </a:gdLst>
              <a:ahLst/>
              <a:cxnLst/>
              <a:rect l="textAreaLeft" t="textAreaTop" r="textAreaRight" b="textAreaBottom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3" name="Freeform 28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>
                <a:gd name="textAreaLeft" fmla="*/ 0 w 423000"/>
                <a:gd name="textAreaRight" fmla="*/ 423360 w 423000"/>
                <a:gd name="textAreaTop" fmla="*/ 0 h 1580400"/>
                <a:gd name="textAreaBottom" fmla="*/ 1580760 h 1580400"/>
              </a:gdLst>
              <a:ahLst/>
              <a:cxnLst/>
              <a:rect l="textAreaLeft" t="textAreaTop" r="textAreaRight" b="textAreaBottom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4" name="Freeform 29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>
                <a:gd name="textAreaLeft" fmla="*/ 0 w 430560"/>
                <a:gd name="textAreaRight" fmla="*/ 430920 w 430560"/>
                <a:gd name="textAreaTop" fmla="*/ 0 h 990360"/>
                <a:gd name="textAreaBottom" fmla="*/ 990720 h 990360"/>
              </a:gdLst>
              <a:ahLst/>
              <a:cxnLst/>
              <a:rect l="textAreaLeft" t="textAreaTop" r="textAreaRight" b="textAreaBottom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5" name="Freeform 30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>
                <a:gd name="textAreaLeft" fmla="*/ 0 w 551520"/>
                <a:gd name="textAreaRight" fmla="*/ 551880 w 551520"/>
                <a:gd name="textAreaTop" fmla="*/ 0 h 2235600"/>
                <a:gd name="textAreaBottom" fmla="*/ 2235960 h 2235600"/>
              </a:gdLst>
              <a:ahLst/>
              <a:cxnLst/>
              <a:rect l="textAreaLeft" t="textAreaTop" r="textAreaRight" b="textAreaBottom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6" name="Freeform 31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>
                <a:gd name="textAreaLeft" fmla="*/ 0 w 173880"/>
                <a:gd name="textAreaRight" fmla="*/ 174240 w 173880"/>
                <a:gd name="textAreaTop" fmla="*/ 0 h 3026880"/>
                <a:gd name="textAreaBottom" fmla="*/ 3027240 h 3026880"/>
              </a:gdLst>
              <a:ahLst/>
              <a:cxnLst/>
              <a:rect l="textAreaLeft" t="textAreaTop" r="textAreaRight" b="textAreaBottom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7" name="Freeform 32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>
                <a:gd name="textAreaLeft" fmla="*/ 0 w 133920"/>
                <a:gd name="textAreaRight" fmla="*/ 134280 w 133920"/>
                <a:gd name="textAreaTop" fmla="*/ 0 h 281160"/>
                <a:gd name="textAreaBottom" fmla="*/ 281520 h 281160"/>
              </a:gdLst>
              <a:ahLst/>
              <a:cxnLst/>
              <a:rect l="textAreaLeft" t="textAreaTop" r="textAreaRight" b="textAreaBottom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8" name="Freeform 33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>
                <a:gd name="textAreaLeft" fmla="*/ 0 w 82080"/>
                <a:gd name="textAreaRight" fmla="*/ 82440 w 82080"/>
                <a:gd name="textAreaTop" fmla="*/ 0 h 511200"/>
                <a:gd name="textAreaBottom" fmla="*/ 511560 h 511200"/>
              </a:gdLst>
              <a:ahLst/>
              <a:cxnLst/>
              <a:rect l="textAreaLeft" t="textAreaTop" r="textAreaRight" b="textAreaBottom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9" name="Freeform 34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>
                <a:gd name="textAreaLeft" fmla="*/ 0 w 1409760"/>
                <a:gd name="textAreaRight" fmla="*/ 1410120 w 1409760"/>
                <a:gd name="textAreaTop" fmla="*/ 0 h 2716560"/>
                <a:gd name="textAreaBottom" fmla="*/ 2716920 h 2716560"/>
              </a:gdLst>
              <a:ahLst/>
              <a:cxnLst/>
              <a:rect l="textAreaLeft" t="textAreaTop" r="textAreaRight" b="textAreaBottom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0" name="Freeform 35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>
                <a:gd name="textAreaLeft" fmla="*/ 0 w 120240"/>
                <a:gd name="textAreaRight" fmla="*/ 120600 w 120240"/>
                <a:gd name="textAreaTop" fmla="*/ 0 h 252720"/>
                <a:gd name="textAreaBottom" fmla="*/ 253080 h 252720"/>
              </a:gdLst>
              <a:ahLst/>
              <a:cxnLst/>
              <a:rect l="textAreaLeft" t="textAreaTop" r="textAreaRight" b="textAreaBottom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1" name="Freeform 36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>
                <a:gd name="textAreaLeft" fmla="*/ 0 w 137520"/>
                <a:gd name="textAreaRight" fmla="*/ 137880 w 137520"/>
                <a:gd name="textAreaTop" fmla="*/ 0 h 673920"/>
                <a:gd name="textAreaBottom" fmla="*/ 674280 h 673920"/>
              </a:gdLst>
              <a:ahLst/>
              <a:cxnLst/>
              <a:rect l="textAreaLeft" t="textAreaTop" r="textAreaRight" b="textAreaBottom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2" name="Freeform 37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227520"/>
                <a:gd name="textAreaBottom" fmla="*/ 227880 h 227520"/>
              </a:gdLst>
              <a:ahLst/>
              <a:cxnLst/>
              <a:rect l="textAreaLeft" t="textAreaTop" r="textAreaRight" b="textAreaBottom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3" name="Freeform 38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>
                <a:gd name="textAreaLeft" fmla="*/ 0 w 210240"/>
                <a:gd name="textAreaRight" fmla="*/ 210600 w 210240"/>
                <a:gd name="textAreaTop" fmla="*/ 0 h 530280"/>
                <a:gd name="textAreaBottom" fmla="*/ 530640 h 530280"/>
              </a:gdLst>
              <a:ahLst/>
              <a:cxnLst/>
              <a:rect l="textAreaLeft" t="textAreaTop" r="textAreaRight" b="textAreaBottom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64" name="Rectangle 6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60" dist="2556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ru-RU" sz="4000" b="0" strike="noStrike" spc="-1">
                <a:solidFill>
                  <a:srgbClr val="262626"/>
                </a:solidFill>
                <a:latin typeface="Century Gothic"/>
              </a:rPr>
              <a:t>Образец заголовка</a:t>
            </a:r>
            <a:endParaRPr lang="ru-RU" sz="40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8915040" cy="86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000" b="0" strike="noStrike" spc="-1">
                <a:solidFill>
                  <a:srgbClr val="595959"/>
                </a:solidFill>
                <a:latin typeface="Century Gothic"/>
              </a:rPr>
              <a:t>Образец текста</a:t>
            </a:r>
            <a:endParaRPr lang="ru-RU" sz="20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dt" idx="7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900" b="0" strike="noStrike" spc="-1">
                <a:solidFill>
                  <a:srgbClr val="8B8B8B"/>
                </a:solidFill>
                <a:latin typeface="Century Gothic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ru-RU" sz="900" b="0" strike="noStrike" spc="-1">
                <a:solidFill>
                  <a:srgbClr val="8B8B8B"/>
                </a:solidFill>
                <a:latin typeface="Century Gothic"/>
              </a:rPr>
              <a:t>&lt;дата/время&gt;</a:t>
            </a:r>
            <a:endParaRPr lang="ru-RU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ftr" idx="8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</a:p>
        </p:txBody>
      </p:sp>
      <p:sp>
        <p:nvSpPr>
          <p:cNvPr id="169" name="Freeform 11"/>
          <p:cNvSpPr/>
          <p:nvPr/>
        </p:nvSpPr>
        <p:spPr>
          <a:xfrm flipV="1">
            <a:off x="-3960" y="3178080"/>
            <a:ext cx="1588320" cy="506880"/>
          </a:xfrm>
          <a:custGeom>
            <a:avLst/>
            <a:gdLst>
              <a:gd name="textAreaLeft" fmla="*/ 0 w 1588320"/>
              <a:gd name="textAreaRight" fmla="*/ 1588680 w 1588320"/>
              <a:gd name="textAreaTop" fmla="*/ 360 h 506880"/>
              <a:gd name="textAreaBottom" fmla="*/ 507600 h 506880"/>
            </a:gdLst>
            <a:ahLst/>
            <a:cxnLst/>
            <a:rect l="textAreaLeft" t="textAreaTop" r="textAreaRight" b="textAreaBottom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sldNum" idx="9"/>
          </p:nvPr>
        </p:nvSpPr>
        <p:spPr>
          <a:xfrm>
            <a:off x="531720" y="3243960"/>
            <a:ext cx="7794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2000" b="0" strike="noStrike" spc="-1">
                <a:solidFill>
                  <a:srgbClr val="FEFFFF"/>
                </a:solidFill>
                <a:latin typeface="Century Gothic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071389C-B5B5-4817-959A-926C2F6EC4C8}" type="slidenum">
              <a:rPr lang="ru-RU" sz="2000" b="0" strike="noStrike" spc="-1">
                <a:solidFill>
                  <a:srgbClr val="FEFFFF"/>
                </a:solidFill>
                <a:latin typeface="Century Gothic"/>
              </a:rPr>
              <a:t>‹#›</a:t>
            </a:fld>
            <a:endParaRPr lang="ru-RU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2777400" y="3556800"/>
            <a:ext cx="9306720" cy="662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ru-RU" sz="3600" b="1" strike="noStrike" spc="-1">
                <a:solidFill>
                  <a:srgbClr val="262626"/>
                </a:solidFill>
                <a:latin typeface="Century Gothic"/>
              </a:rPr>
              <a:t>Выпускная квалификационная работа</a:t>
            </a:r>
            <a:endParaRPr lang="ru-RU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4" name="Прямоугольник 4"/>
          <p:cNvSpPr/>
          <p:nvPr/>
        </p:nvSpPr>
        <p:spPr>
          <a:xfrm>
            <a:off x="2777400" y="4523400"/>
            <a:ext cx="870588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entury Gothic"/>
              </a:rPr>
              <a:t>Тема: «</a:t>
            </a:r>
            <a:r>
              <a:rPr lang="ru-RU" sz="1800" b="1" strike="noStrike" spc="-1">
                <a:solidFill>
                  <a:srgbClr val="000000"/>
                </a:solidFill>
                <a:latin typeface="Century Gothic"/>
              </a:rPr>
              <a:t>Разработка информационной системы учета и распределения лицензий программного обеспечения</a:t>
            </a:r>
            <a:r>
              <a:rPr lang="ru-RU" sz="1800" b="0" strike="noStrike" spc="-1">
                <a:solidFill>
                  <a:srgbClr val="000000"/>
                </a:solidFill>
                <a:latin typeface="Century Gothic"/>
              </a:rPr>
              <a:t> </a:t>
            </a:r>
            <a:r>
              <a:rPr lang="ru-RU" sz="1800" b="1" strike="noStrike" spc="-1">
                <a:solidFill>
                  <a:srgbClr val="000000"/>
                </a:solidFill>
                <a:latin typeface="Century Gothic"/>
              </a:rPr>
              <a:t>(на примере Частного образовательного учреждения высшего образования «Московский университет имени С.Ю. Витте»)</a:t>
            </a:r>
            <a:r>
              <a:rPr lang="ru-RU" sz="1800" b="0" strike="noStrike" spc="-1">
                <a:solidFill>
                  <a:srgbClr val="000000"/>
                </a:solidFill>
                <a:latin typeface="Century Gothic"/>
              </a:rPr>
              <a:t>»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Прямоугольник 5"/>
          <p:cNvSpPr/>
          <p:nvPr/>
        </p:nvSpPr>
        <p:spPr>
          <a:xfrm>
            <a:off x="2777400" y="5989320"/>
            <a:ext cx="77018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entury Gothic"/>
              </a:rPr>
              <a:t>Руководитель работы: </a:t>
            </a:r>
            <a:r>
              <a:rPr lang="ru-RU" sz="1800" b="1" strike="noStrike" spc="-1">
                <a:solidFill>
                  <a:srgbClr val="000000"/>
                </a:solidFill>
                <a:latin typeface="Century Gothic"/>
              </a:rPr>
              <a:t>Простомолотов Андрей Сергеевич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Прямоугольник 6"/>
          <p:cNvSpPr/>
          <p:nvPr/>
        </p:nvSpPr>
        <p:spPr>
          <a:xfrm>
            <a:off x="2777400" y="6358680"/>
            <a:ext cx="77018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entury Gothic"/>
              </a:rPr>
              <a:t>Обучающийся: </a:t>
            </a:r>
            <a:r>
              <a:rPr lang="ru-RU" sz="1800" b="1" strike="noStrike" spc="-1">
                <a:solidFill>
                  <a:srgbClr val="000000"/>
                </a:solidFill>
                <a:latin typeface="Century Gothic"/>
              </a:rPr>
              <a:t>Силаенков Алексей Кириллович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Прямоугольник 7"/>
          <p:cNvSpPr/>
          <p:nvPr/>
        </p:nvSpPr>
        <p:spPr>
          <a:xfrm>
            <a:off x="2777400" y="2746800"/>
            <a:ext cx="77018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entury Gothic"/>
              </a:rPr>
              <a:t>Направление подготовки: </a:t>
            </a:r>
            <a:r>
              <a:rPr lang="ru-RU" sz="1800" b="1" strike="noStrike" spc="-1">
                <a:solidFill>
                  <a:srgbClr val="000000"/>
                </a:solidFill>
                <a:latin typeface="Century Gothic"/>
              </a:rPr>
              <a:t>09.03.03 «Прикладная информатика»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entury Gothic"/>
              </a:rPr>
              <a:t>Профиль: </a:t>
            </a:r>
            <a:r>
              <a:rPr lang="ru-RU" sz="1800" b="1" strike="noStrike" spc="-1">
                <a:solidFill>
                  <a:srgbClr val="000000"/>
                </a:solidFill>
                <a:latin typeface="Century Gothic"/>
              </a:rPr>
              <a:t>«Прикладная информатика в экономике»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Рисунок 8"/>
          <p:cNvPicPr/>
          <p:nvPr/>
        </p:nvPicPr>
        <p:blipFill>
          <a:blip r:embed="rId3"/>
          <a:stretch/>
        </p:blipFill>
        <p:spPr>
          <a:xfrm>
            <a:off x="3291480" y="140400"/>
            <a:ext cx="6673680" cy="2308320"/>
          </a:xfrm>
          <a:prstGeom prst="rect">
            <a:avLst/>
          </a:prstGeom>
          <a:ln w="88900" cap="sq">
            <a:solidFill>
              <a:srgbClr val="FFFFFF"/>
            </a:solidFill>
            <a:miter/>
          </a:ln>
          <a:effectLst>
            <a:outerShdw blurRad="5508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Заголовок 1"/>
          <p:cNvSpPr/>
          <p:nvPr/>
        </p:nvSpPr>
        <p:spPr>
          <a:xfrm>
            <a:off x="4435920" y="423720"/>
            <a:ext cx="6317280" cy="83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ru-RU" sz="3600" b="0" strike="noStrike" spc="-1">
                <a:solidFill>
                  <a:srgbClr val="262626"/>
                </a:solidFill>
                <a:latin typeface="Century Gothic"/>
              </a:rPr>
              <a:t>Средства контроля версий</a:t>
            </a:r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6" name="Рисунок 5"/>
          <p:cNvPicPr/>
          <p:nvPr/>
        </p:nvPicPr>
        <p:blipFill>
          <a:blip r:embed="rId2"/>
          <a:stretch/>
        </p:blipFill>
        <p:spPr>
          <a:xfrm>
            <a:off x="4260600" y="2816640"/>
            <a:ext cx="6424920" cy="3617280"/>
          </a:xfrm>
          <a:prstGeom prst="rect">
            <a:avLst/>
          </a:prstGeom>
          <a:ln w="0">
            <a:noFill/>
          </a:ln>
        </p:spPr>
      </p:pic>
      <p:pic>
        <p:nvPicPr>
          <p:cNvPr id="267" name="Рисунок 11"/>
          <p:cNvPicPr/>
          <p:nvPr/>
        </p:nvPicPr>
        <p:blipFill>
          <a:blip r:embed="rId3"/>
          <a:stretch/>
        </p:blipFill>
        <p:spPr>
          <a:xfrm>
            <a:off x="10685880" y="2371680"/>
            <a:ext cx="1276560" cy="1751400"/>
          </a:xfrm>
          <a:prstGeom prst="rect">
            <a:avLst/>
          </a:prstGeom>
          <a:ln w="0">
            <a:noFill/>
          </a:ln>
        </p:spPr>
      </p:pic>
      <p:pic>
        <p:nvPicPr>
          <p:cNvPr id="268" name="Рисунок 12"/>
          <p:cNvPicPr/>
          <p:nvPr/>
        </p:nvPicPr>
        <p:blipFill>
          <a:blip r:embed="rId3"/>
          <a:stretch/>
        </p:blipFill>
        <p:spPr>
          <a:xfrm flipH="1">
            <a:off x="2984040" y="2371680"/>
            <a:ext cx="1276560" cy="1751400"/>
          </a:xfrm>
          <a:prstGeom prst="rect">
            <a:avLst/>
          </a:prstGeom>
          <a:ln w="0">
            <a:noFill/>
          </a:ln>
        </p:spPr>
      </p:pic>
      <p:pic>
        <p:nvPicPr>
          <p:cNvPr id="269" name="Рисунок 14"/>
          <p:cNvPicPr/>
          <p:nvPr/>
        </p:nvPicPr>
        <p:blipFill>
          <a:blip r:embed="rId4"/>
          <a:stretch/>
        </p:blipFill>
        <p:spPr>
          <a:xfrm>
            <a:off x="5795640" y="1104480"/>
            <a:ext cx="3502080" cy="1711800"/>
          </a:xfrm>
          <a:prstGeom prst="rect">
            <a:avLst/>
          </a:prstGeom>
          <a:ln w="0">
            <a:noFill/>
          </a:ln>
        </p:spPr>
      </p:pic>
      <p:pic>
        <p:nvPicPr>
          <p:cNvPr id="270" name="Рисунок 16"/>
          <p:cNvPicPr/>
          <p:nvPr/>
        </p:nvPicPr>
        <p:blipFill>
          <a:blip r:embed="rId5"/>
          <a:stretch/>
        </p:blipFill>
        <p:spPr>
          <a:xfrm>
            <a:off x="947880" y="760320"/>
            <a:ext cx="414720" cy="414720"/>
          </a:xfrm>
          <a:prstGeom prst="rect">
            <a:avLst/>
          </a:prstGeom>
          <a:ln w="0">
            <a:noFill/>
          </a:ln>
        </p:spPr>
      </p:pic>
      <p:sp>
        <p:nvSpPr>
          <p:cNvPr id="271" name="TextBox 18"/>
          <p:cNvSpPr/>
          <p:nvPr/>
        </p:nvSpPr>
        <p:spPr>
          <a:xfrm>
            <a:off x="221760" y="0"/>
            <a:ext cx="1214541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 dirty="0">
                <a:solidFill>
                  <a:srgbClr val="000000"/>
                </a:solidFill>
                <a:latin typeface="Century Gothic"/>
              </a:rPr>
              <a:t>Слайд №10</a:t>
            </a:r>
            <a:endParaRPr lang="ru-RU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2" name="Рисунок 19"/>
          <p:cNvPicPr/>
          <p:nvPr/>
        </p:nvPicPr>
        <p:blipFill>
          <a:blip r:embed="rId3"/>
          <a:stretch/>
        </p:blipFill>
        <p:spPr>
          <a:xfrm rot="10800000" flipH="1">
            <a:off x="10684080" y="5127840"/>
            <a:ext cx="1276560" cy="1751400"/>
          </a:xfrm>
          <a:prstGeom prst="rect">
            <a:avLst/>
          </a:prstGeom>
          <a:ln w="0">
            <a:noFill/>
          </a:ln>
        </p:spPr>
      </p:pic>
      <p:pic>
        <p:nvPicPr>
          <p:cNvPr id="273" name="Рисунок 20"/>
          <p:cNvPicPr/>
          <p:nvPr/>
        </p:nvPicPr>
        <p:blipFill>
          <a:blip r:embed="rId6"/>
          <a:stretch/>
        </p:blipFill>
        <p:spPr>
          <a:xfrm rot="10800000">
            <a:off x="2984040" y="5106600"/>
            <a:ext cx="1263600" cy="1751400"/>
          </a:xfrm>
          <a:prstGeom prst="rect">
            <a:avLst/>
          </a:prstGeom>
          <a:ln w="0">
            <a:noFill/>
          </a:ln>
        </p:spPr>
      </p:pic>
      <p:pic>
        <p:nvPicPr>
          <p:cNvPr id="274" name="Рисунок 21"/>
          <p:cNvPicPr/>
          <p:nvPr/>
        </p:nvPicPr>
        <p:blipFill>
          <a:blip r:embed="rId7"/>
          <a:stretch/>
        </p:blipFill>
        <p:spPr>
          <a:xfrm rot="10800000" flipH="1">
            <a:off x="5686200" y="6398640"/>
            <a:ext cx="3720600" cy="1818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ru-RU" sz="3600" b="0" strike="noStrike" spc="-1">
                <a:solidFill>
                  <a:srgbClr val="262626"/>
                </a:solidFill>
                <a:latin typeface="Century Gothic"/>
              </a:rPr>
              <a:t>Роли в программном обеспечении</a:t>
            </a:r>
            <a:endParaRPr lang="ru-RU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4" name="Рисунок 3"/>
          <p:cNvSpPr/>
          <p:nvPr/>
        </p:nvSpPr>
        <p:spPr>
          <a:xfrm>
            <a:off x="6222600" y="3834000"/>
            <a:ext cx="2004480" cy="2004480"/>
          </a:xfrm>
          <a:prstGeom prst="ellipse">
            <a:avLst/>
          </a:prstGeom>
          <a:blipFill rotWithShape="0">
            <a:blip r:embed="rId3"/>
            <a:srcRect/>
            <a:stretch/>
          </a:blipFill>
          <a:ln w="63500" cap="rnd">
            <a:solidFill>
              <a:srgbClr val="333333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Рисунок 4"/>
          <p:cNvSpPr/>
          <p:nvPr/>
        </p:nvSpPr>
        <p:spPr>
          <a:xfrm>
            <a:off x="3070800" y="3834000"/>
            <a:ext cx="2120040" cy="2120040"/>
          </a:xfrm>
          <a:prstGeom prst="ellipse">
            <a:avLst/>
          </a:prstGeom>
          <a:blipFill rotWithShape="0">
            <a:blip r:embed="rId4"/>
            <a:srcRect/>
            <a:stretch/>
          </a:blipFill>
          <a:ln w="63500" cap="rnd">
            <a:solidFill>
              <a:srgbClr val="333333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Рисунок 5"/>
          <p:cNvSpPr/>
          <p:nvPr/>
        </p:nvSpPr>
        <p:spPr>
          <a:xfrm>
            <a:off x="9259200" y="3834000"/>
            <a:ext cx="2004480" cy="2004480"/>
          </a:xfrm>
          <a:prstGeom prst="ellipse">
            <a:avLst/>
          </a:prstGeom>
          <a:blipFill rotWithShape="0">
            <a:blip r:embed="rId5"/>
            <a:srcRect/>
            <a:stretch/>
          </a:blipFill>
          <a:ln w="63500" cap="rnd">
            <a:solidFill>
              <a:srgbClr val="333333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TextBox 6"/>
          <p:cNvSpPr/>
          <p:nvPr/>
        </p:nvSpPr>
        <p:spPr>
          <a:xfrm>
            <a:off x="2915280" y="2907720"/>
            <a:ext cx="27003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entury Gothic"/>
              </a:rPr>
              <a:t>Пользователь (студент)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TextBox 7"/>
          <p:cNvSpPr/>
          <p:nvPr/>
        </p:nvSpPr>
        <p:spPr>
          <a:xfrm>
            <a:off x="6578280" y="2907720"/>
            <a:ext cx="12934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entury Gothic"/>
              </a:rPr>
              <a:t>Сотрудник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TextBox 8"/>
          <p:cNvSpPr/>
          <p:nvPr/>
        </p:nvSpPr>
        <p:spPr>
          <a:xfrm>
            <a:off x="9313560" y="2907720"/>
            <a:ext cx="1829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entury Gothic"/>
              </a:rPr>
              <a:t>Администратор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TextBox 9"/>
          <p:cNvSpPr/>
          <p:nvPr/>
        </p:nvSpPr>
        <p:spPr>
          <a:xfrm>
            <a:off x="221400" y="0"/>
            <a:ext cx="1214541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 dirty="0">
                <a:solidFill>
                  <a:srgbClr val="000000"/>
                </a:solidFill>
                <a:latin typeface="Century Gothic"/>
              </a:rPr>
              <a:t>Слайд №11</a:t>
            </a:r>
            <a:endParaRPr lang="ru-RU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3232080" y="690120"/>
            <a:ext cx="835740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ru-RU" sz="3600" b="0" strike="noStrike" spc="-1">
                <a:solidFill>
                  <a:srgbClr val="262626"/>
                </a:solidFill>
                <a:latin typeface="Century Gothic"/>
              </a:rPr>
              <a:t>Возможности программного обеспечения</a:t>
            </a:r>
            <a:endParaRPr lang="ru-RU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2942640" y="3162960"/>
            <a:ext cx="8782920" cy="2054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9CB38"/>
              </a:buClr>
              <a:buFont typeface="Wingdings 3" charset="2"/>
              <a:buChar char=""/>
            </a:pPr>
            <a:r>
              <a:rPr lang="ru-RU" sz="2000" b="0" strike="noStrike" spc="-1">
                <a:solidFill>
                  <a:srgbClr val="404040"/>
                </a:solidFill>
                <a:latin typeface="Century Gothic"/>
              </a:rPr>
              <a:t>Функциональные возможности роли «Пользователь» (П. 2.4)</a:t>
            </a: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9CB38"/>
              </a:buClr>
              <a:buFont typeface="Wingdings 3" charset="2"/>
              <a:buChar char=""/>
            </a:pPr>
            <a:r>
              <a:rPr lang="ru-RU" sz="2000" b="0" strike="noStrike" spc="-1">
                <a:solidFill>
                  <a:srgbClr val="404040"/>
                </a:solidFill>
                <a:latin typeface="Century Gothic"/>
              </a:rPr>
              <a:t>Функциональные возможности роли «Сотрудник» (П. 2.4)</a:t>
            </a: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9CB38"/>
              </a:buClr>
              <a:buFont typeface="Wingdings 3" charset="2"/>
              <a:buChar char=""/>
            </a:pPr>
            <a:r>
              <a:rPr lang="ru-RU" sz="2000" b="0" strike="noStrike" spc="-1">
                <a:solidFill>
                  <a:srgbClr val="404040"/>
                </a:solidFill>
                <a:latin typeface="Century Gothic"/>
              </a:rPr>
              <a:t>Функциональные возможности роли «Администратор» (П. 2.4)</a:t>
            </a: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9CB38"/>
              </a:buClr>
              <a:buFont typeface="Wingdings 3" charset="2"/>
              <a:buChar char=""/>
            </a:pPr>
            <a:r>
              <a:rPr lang="ru-RU" sz="2000" b="0" strike="noStrike" spc="-1">
                <a:solidFill>
                  <a:srgbClr val="404040"/>
                </a:solidFill>
                <a:latin typeface="Century Gothic"/>
              </a:rPr>
              <a:t>Аварийные ситуации</a:t>
            </a:r>
            <a:r>
              <a:rPr lang="en-US" sz="2000" b="0" strike="noStrike" spc="-1">
                <a:solidFill>
                  <a:srgbClr val="404040"/>
                </a:solidFill>
                <a:latin typeface="Century Gothic"/>
              </a:rPr>
              <a:t> </a:t>
            </a:r>
            <a:r>
              <a:rPr lang="ru-RU" sz="2000" b="0" strike="noStrike" spc="-1">
                <a:solidFill>
                  <a:srgbClr val="404040"/>
                </a:solidFill>
                <a:latin typeface="Century Gothic"/>
              </a:rPr>
              <a:t>(П. 2.4)</a:t>
            </a:r>
          </a:p>
        </p:txBody>
      </p:sp>
      <p:sp>
        <p:nvSpPr>
          <p:cNvPr id="277" name="TextBox 3"/>
          <p:cNvSpPr/>
          <p:nvPr/>
        </p:nvSpPr>
        <p:spPr>
          <a:xfrm>
            <a:off x="221760" y="0"/>
            <a:ext cx="115488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entury Gothic"/>
              </a:rPr>
              <a:t>Слайд №1</a:t>
            </a:r>
            <a:r>
              <a:rPr lang="en-US" sz="1400" b="0" strike="noStrike" spc="-1">
                <a:solidFill>
                  <a:srgbClr val="000000"/>
                </a:solidFill>
                <a:latin typeface="Century Gothic"/>
              </a:rPr>
              <a:t>2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3279240" y="54036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</a:pPr>
            <a:r>
              <a:rPr lang="ru-RU" sz="3600" b="0" strike="noStrike" spc="-1">
                <a:solidFill>
                  <a:srgbClr val="262626"/>
                </a:solidFill>
                <a:latin typeface="Century Gothic"/>
              </a:rPr>
              <a:t>Информация для выдачи лицензионного программного обеспечения</a:t>
            </a:r>
            <a:endParaRPr lang="ru-RU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279" name="Рисунок 3"/>
          <p:cNvPicPr/>
          <p:nvPr/>
        </p:nvPicPr>
        <p:blipFill>
          <a:blip r:embed="rId2"/>
          <a:stretch/>
        </p:blipFill>
        <p:spPr>
          <a:xfrm>
            <a:off x="5673600" y="3741480"/>
            <a:ext cx="1091880" cy="1091880"/>
          </a:xfrm>
          <a:prstGeom prst="rect">
            <a:avLst/>
          </a:prstGeom>
          <a:ln w="0">
            <a:noFill/>
          </a:ln>
        </p:spPr>
      </p:pic>
      <p:sp>
        <p:nvSpPr>
          <p:cNvPr id="280" name="TextBox 4"/>
          <p:cNvSpPr/>
          <p:nvPr/>
        </p:nvSpPr>
        <p:spPr>
          <a:xfrm>
            <a:off x="3067200" y="3080880"/>
            <a:ext cx="16290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entury Gothic"/>
              </a:rPr>
              <a:t>Программное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entury Gothic"/>
              </a:rPr>
              <a:t>обеспечение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TextBox 5"/>
          <p:cNvSpPr/>
          <p:nvPr/>
        </p:nvSpPr>
        <p:spPr>
          <a:xfrm>
            <a:off x="2837160" y="4987080"/>
            <a:ext cx="18961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entury Gothic"/>
              </a:rPr>
              <a:t>Лицензионные ключи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TextBox 6"/>
          <p:cNvSpPr/>
          <p:nvPr/>
        </p:nvSpPr>
        <p:spPr>
          <a:xfrm>
            <a:off x="7943040" y="3964680"/>
            <a:ext cx="24195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entury Gothic"/>
              </a:rPr>
              <a:t>Клиенты (студенты, преподаватели)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Стрелка вправо 7"/>
          <p:cNvSpPr/>
          <p:nvPr/>
        </p:nvSpPr>
        <p:spPr>
          <a:xfrm rot="1522800">
            <a:off x="4942440" y="3362760"/>
            <a:ext cx="686160" cy="53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CB38"/>
          </a:solidFill>
          <a:ln cap="rnd">
            <a:solidFill>
              <a:srgbClr val="71962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284" name="Стрелка вправо 8"/>
          <p:cNvSpPr/>
          <p:nvPr/>
        </p:nvSpPr>
        <p:spPr>
          <a:xfrm rot="19923600">
            <a:off x="4818960" y="4807080"/>
            <a:ext cx="686160" cy="53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CB38"/>
          </a:solidFill>
          <a:ln cap="rnd">
            <a:solidFill>
              <a:srgbClr val="71962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285" name="Стрелка вправо 9"/>
          <p:cNvSpPr/>
          <p:nvPr/>
        </p:nvSpPr>
        <p:spPr>
          <a:xfrm rot="10800000">
            <a:off x="7049160" y="4020120"/>
            <a:ext cx="686160" cy="53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CB38"/>
          </a:solidFill>
          <a:ln cap="rnd">
            <a:solidFill>
              <a:srgbClr val="71962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286" name="TextBox 10"/>
          <p:cNvSpPr/>
          <p:nvPr/>
        </p:nvSpPr>
        <p:spPr>
          <a:xfrm>
            <a:off x="222480" y="0"/>
            <a:ext cx="115344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entury Gothic"/>
              </a:rPr>
              <a:t>Слайд №1</a:t>
            </a:r>
            <a:r>
              <a:rPr lang="en-US" sz="1400" b="0" strike="noStrike" spc="-1">
                <a:solidFill>
                  <a:srgbClr val="000000"/>
                </a:solidFill>
                <a:latin typeface="Century Gothic"/>
              </a:rPr>
              <a:t>3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Рисунок 3"/>
          <p:cNvPicPr/>
          <p:nvPr/>
        </p:nvPicPr>
        <p:blipFill>
          <a:blip r:embed="rId2"/>
          <a:stretch/>
        </p:blipFill>
        <p:spPr>
          <a:xfrm>
            <a:off x="2789280" y="3160800"/>
            <a:ext cx="2269800" cy="2269800"/>
          </a:xfrm>
          <a:prstGeom prst="rect">
            <a:avLst/>
          </a:prstGeom>
          <a:ln w="0">
            <a:noFill/>
          </a:ln>
        </p:spPr>
      </p:pic>
      <p:pic>
        <p:nvPicPr>
          <p:cNvPr id="288" name="Рисунок 4"/>
          <p:cNvPicPr/>
          <p:nvPr/>
        </p:nvPicPr>
        <p:blipFill>
          <a:blip r:embed="rId3"/>
          <a:stretch/>
        </p:blipFill>
        <p:spPr>
          <a:xfrm>
            <a:off x="6290640" y="3491280"/>
            <a:ext cx="1615320" cy="1615320"/>
          </a:xfrm>
          <a:prstGeom prst="rect">
            <a:avLst/>
          </a:prstGeom>
          <a:ln w="0">
            <a:noFill/>
          </a:ln>
        </p:spPr>
      </p:pic>
      <p:pic>
        <p:nvPicPr>
          <p:cNvPr id="289" name="Рисунок 5"/>
          <p:cNvPicPr/>
          <p:nvPr/>
        </p:nvPicPr>
        <p:blipFill>
          <a:blip r:embed="rId4"/>
          <a:stretch/>
        </p:blipFill>
        <p:spPr>
          <a:xfrm>
            <a:off x="9137160" y="3061800"/>
            <a:ext cx="2269800" cy="2269800"/>
          </a:xfrm>
          <a:prstGeom prst="rect">
            <a:avLst/>
          </a:prstGeom>
          <a:ln w="0">
            <a:noFill/>
          </a:ln>
        </p:spPr>
      </p:pic>
      <p:sp>
        <p:nvSpPr>
          <p:cNvPr id="290" name="Стрелка вправо 6"/>
          <p:cNvSpPr/>
          <p:nvPr/>
        </p:nvSpPr>
        <p:spPr>
          <a:xfrm>
            <a:off x="5195520" y="3858480"/>
            <a:ext cx="980640" cy="880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CB38"/>
          </a:solidFill>
          <a:ln cap="rnd">
            <a:solidFill>
              <a:srgbClr val="71962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291" name="Стрелка вправо 7"/>
          <p:cNvSpPr/>
          <p:nvPr/>
        </p:nvSpPr>
        <p:spPr>
          <a:xfrm>
            <a:off x="8030880" y="3858480"/>
            <a:ext cx="980640" cy="880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CB38"/>
          </a:solidFill>
          <a:ln cap="rnd">
            <a:solidFill>
              <a:srgbClr val="71962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292" name="Заголовок 1"/>
          <p:cNvSpPr/>
          <p:nvPr/>
        </p:nvSpPr>
        <p:spPr>
          <a:xfrm>
            <a:off x="3099600" y="888480"/>
            <a:ext cx="8911440" cy="128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3600" b="0" strike="noStrike" spc="-1">
                <a:solidFill>
                  <a:srgbClr val="262626"/>
                </a:solidFill>
                <a:latin typeface="Century Gothic"/>
              </a:rPr>
              <a:t>Уменьшение времени подачи заявки</a:t>
            </a:r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TextBox 8"/>
          <p:cNvSpPr/>
          <p:nvPr/>
        </p:nvSpPr>
        <p:spPr>
          <a:xfrm>
            <a:off x="222480" y="0"/>
            <a:ext cx="115344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entury Gothic"/>
              </a:rPr>
              <a:t>Слайд №1</a:t>
            </a:r>
            <a:r>
              <a:rPr lang="en-US" sz="1400" b="0" strike="noStrike" spc="-1">
                <a:solidFill>
                  <a:srgbClr val="000000"/>
                </a:solidFill>
                <a:latin typeface="Century Gothic"/>
              </a:rPr>
              <a:t>4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613040" y="644760"/>
            <a:ext cx="4864680" cy="756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ru-RU" sz="3600" b="0" strike="noStrike" spc="-1">
                <a:solidFill>
                  <a:srgbClr val="262626"/>
                </a:solidFill>
                <a:latin typeface="Century Gothic"/>
              </a:rPr>
              <a:t>Ведение статистики</a:t>
            </a:r>
            <a:endParaRPr lang="ru-RU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295" name="Рисунок 3"/>
          <p:cNvPicPr/>
          <p:nvPr/>
        </p:nvPicPr>
        <p:blipFill>
          <a:blip r:embed="rId2"/>
          <a:stretch/>
        </p:blipFill>
        <p:spPr>
          <a:xfrm>
            <a:off x="4819320" y="2419200"/>
            <a:ext cx="4452120" cy="3339000"/>
          </a:xfrm>
          <a:prstGeom prst="rect">
            <a:avLst/>
          </a:prstGeom>
          <a:ln w="0">
            <a:noFill/>
          </a:ln>
          <a:effectLst>
            <a:outerShdw blurRad="29196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6" name="TextBox 4"/>
          <p:cNvSpPr/>
          <p:nvPr/>
        </p:nvSpPr>
        <p:spPr>
          <a:xfrm>
            <a:off x="222480" y="0"/>
            <a:ext cx="115344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entury Gothic"/>
              </a:rPr>
              <a:t>Слайд №1</a:t>
            </a:r>
            <a:r>
              <a:rPr lang="en-US" sz="1400" b="0" strike="noStrike" spc="-1">
                <a:solidFill>
                  <a:srgbClr val="000000"/>
                </a:solidFill>
                <a:latin typeface="Century Gothic"/>
              </a:rPr>
              <a:t>5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3318840" y="502920"/>
            <a:ext cx="656172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ru-RU" sz="3600" b="0" strike="noStrike" spc="-1">
                <a:solidFill>
                  <a:srgbClr val="262626"/>
                </a:solidFill>
                <a:latin typeface="Century Gothic"/>
              </a:rPr>
              <a:t>Автоматическая отправка лицензионных ключей</a:t>
            </a:r>
            <a:endParaRPr lang="ru-RU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298" name="Рисунок 3"/>
          <p:cNvPicPr/>
          <p:nvPr/>
        </p:nvPicPr>
        <p:blipFill>
          <a:blip r:embed="rId2"/>
          <a:stretch/>
        </p:blipFill>
        <p:spPr>
          <a:xfrm>
            <a:off x="8660160" y="2236320"/>
            <a:ext cx="1506600" cy="1506600"/>
          </a:xfrm>
          <a:prstGeom prst="rect">
            <a:avLst/>
          </a:prstGeom>
          <a:ln w="0">
            <a:noFill/>
          </a:ln>
          <a:effectLst>
            <a:outerShdw blurRad="29196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9" name="Рисунок 4"/>
          <p:cNvPicPr/>
          <p:nvPr/>
        </p:nvPicPr>
        <p:blipFill>
          <a:blip r:embed="rId3"/>
          <a:stretch/>
        </p:blipFill>
        <p:spPr>
          <a:xfrm rot="1481400">
            <a:off x="5905440" y="3442680"/>
            <a:ext cx="1388520" cy="1388520"/>
          </a:xfrm>
          <a:prstGeom prst="rect">
            <a:avLst/>
          </a:prstGeom>
          <a:ln w="0">
            <a:noFill/>
          </a:ln>
          <a:effectLst>
            <a:outerShdw blurRad="29196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0" name="Рисунок 5"/>
          <p:cNvPicPr/>
          <p:nvPr/>
        </p:nvPicPr>
        <p:blipFill>
          <a:blip r:embed="rId4"/>
          <a:stretch/>
        </p:blipFill>
        <p:spPr>
          <a:xfrm>
            <a:off x="3040560" y="4527000"/>
            <a:ext cx="1800000" cy="1800000"/>
          </a:xfrm>
          <a:prstGeom prst="rect">
            <a:avLst/>
          </a:prstGeom>
          <a:ln w="0">
            <a:noFill/>
          </a:ln>
          <a:effectLst>
            <a:outerShdw blurRad="29196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1" name="TextBox 6"/>
          <p:cNvSpPr/>
          <p:nvPr/>
        </p:nvSpPr>
        <p:spPr>
          <a:xfrm>
            <a:off x="222480" y="0"/>
            <a:ext cx="115344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entury Gothic"/>
              </a:rPr>
              <a:t>Слайд №1</a:t>
            </a:r>
            <a:r>
              <a:rPr lang="en-US" sz="1400" b="0" strike="noStrike" spc="-1">
                <a:solidFill>
                  <a:srgbClr val="000000"/>
                </a:solidFill>
                <a:latin typeface="Century Gothic"/>
              </a:rPr>
              <a:t>6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Заголовок 1"/>
          <p:cNvSpPr/>
          <p:nvPr/>
        </p:nvSpPr>
        <p:spPr>
          <a:xfrm>
            <a:off x="3318840" y="502920"/>
            <a:ext cx="6561720" cy="128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3600" b="0" strike="noStrike" spc="-1">
                <a:solidFill>
                  <a:srgbClr val="262626"/>
                </a:solidFill>
                <a:latin typeface="Century Gothic"/>
              </a:rPr>
              <a:t>Автоматическая отправка лицензионных ключей</a:t>
            </a:r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3" name="Рисунок 6"/>
          <p:cNvPicPr/>
          <p:nvPr/>
        </p:nvPicPr>
        <p:blipFill>
          <a:blip r:embed="rId2"/>
          <a:stretch/>
        </p:blipFill>
        <p:spPr>
          <a:xfrm>
            <a:off x="3809880" y="2579400"/>
            <a:ext cx="5579280" cy="3652920"/>
          </a:xfrm>
          <a:prstGeom prst="rect">
            <a:avLst/>
          </a:prstGeom>
          <a:ln w="0">
            <a:noFill/>
          </a:ln>
          <a:effectLst>
            <a:outerShdw blurRad="29196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4" name="TextBox 7"/>
          <p:cNvSpPr/>
          <p:nvPr/>
        </p:nvSpPr>
        <p:spPr>
          <a:xfrm>
            <a:off x="222480" y="0"/>
            <a:ext cx="115344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entury Gothic"/>
              </a:rPr>
              <a:t>Слайд №</a:t>
            </a:r>
            <a:r>
              <a:rPr lang="en-US" sz="1400" b="0" strike="noStrike" spc="-1">
                <a:solidFill>
                  <a:srgbClr val="000000"/>
                </a:solidFill>
                <a:latin typeface="Century Gothic"/>
              </a:rPr>
              <a:t>17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532120" y="554760"/>
            <a:ext cx="2179800" cy="68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ru-RU" sz="3600" b="0" strike="noStrike" spc="-1">
                <a:solidFill>
                  <a:srgbClr val="262626"/>
                </a:solidFill>
                <a:latin typeface="Century Gothic"/>
              </a:rPr>
              <a:t>Ошибки</a:t>
            </a:r>
            <a:endParaRPr lang="ru-RU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06" name="Рисунок 4"/>
          <p:cNvPicPr/>
          <p:nvPr/>
        </p:nvPicPr>
        <p:blipFill>
          <a:blip r:embed="rId2"/>
          <a:stretch/>
        </p:blipFill>
        <p:spPr>
          <a:xfrm rot="1607400">
            <a:off x="3013560" y="2872080"/>
            <a:ext cx="1623240" cy="915840"/>
          </a:xfrm>
          <a:prstGeom prst="rect">
            <a:avLst/>
          </a:prstGeom>
          <a:ln w="0">
            <a:noFill/>
          </a:ln>
        </p:spPr>
      </p:pic>
      <p:pic>
        <p:nvPicPr>
          <p:cNvPr id="307" name="Рисунок 5"/>
          <p:cNvPicPr/>
          <p:nvPr/>
        </p:nvPicPr>
        <p:blipFill>
          <a:blip r:embed="rId3"/>
          <a:stretch/>
        </p:blipFill>
        <p:spPr>
          <a:xfrm>
            <a:off x="5696640" y="4520160"/>
            <a:ext cx="1791720" cy="1791720"/>
          </a:xfrm>
          <a:prstGeom prst="rect">
            <a:avLst/>
          </a:prstGeom>
          <a:ln w="0">
            <a:noFill/>
          </a:ln>
        </p:spPr>
      </p:pic>
      <p:pic>
        <p:nvPicPr>
          <p:cNvPr id="308" name="Рисунок 6"/>
          <p:cNvPicPr/>
          <p:nvPr/>
        </p:nvPicPr>
        <p:blipFill>
          <a:blip r:embed="rId2"/>
          <a:stretch/>
        </p:blipFill>
        <p:spPr>
          <a:xfrm rot="573000">
            <a:off x="2864520" y="5106240"/>
            <a:ext cx="1623240" cy="915840"/>
          </a:xfrm>
          <a:prstGeom prst="rect">
            <a:avLst/>
          </a:prstGeom>
          <a:ln w="0">
            <a:noFill/>
          </a:ln>
        </p:spPr>
      </p:pic>
      <p:pic>
        <p:nvPicPr>
          <p:cNvPr id="309" name="Рисунок 7"/>
          <p:cNvPicPr/>
          <p:nvPr/>
        </p:nvPicPr>
        <p:blipFill>
          <a:blip r:embed="rId2"/>
          <a:stretch/>
        </p:blipFill>
        <p:spPr>
          <a:xfrm>
            <a:off x="5785560" y="2250360"/>
            <a:ext cx="1623240" cy="915840"/>
          </a:xfrm>
          <a:prstGeom prst="rect">
            <a:avLst/>
          </a:prstGeom>
          <a:ln w="0">
            <a:noFill/>
          </a:ln>
        </p:spPr>
      </p:pic>
      <p:pic>
        <p:nvPicPr>
          <p:cNvPr id="310" name="Рисунок 8"/>
          <p:cNvPicPr/>
          <p:nvPr/>
        </p:nvPicPr>
        <p:blipFill>
          <a:blip r:embed="rId2"/>
          <a:stretch/>
        </p:blipFill>
        <p:spPr>
          <a:xfrm rot="19656000">
            <a:off x="8521200" y="2709720"/>
            <a:ext cx="1623240" cy="915840"/>
          </a:xfrm>
          <a:prstGeom prst="rect">
            <a:avLst/>
          </a:prstGeom>
          <a:ln w="0">
            <a:noFill/>
          </a:ln>
        </p:spPr>
      </p:pic>
      <p:pic>
        <p:nvPicPr>
          <p:cNvPr id="311" name="Рисунок 9"/>
          <p:cNvPicPr/>
          <p:nvPr/>
        </p:nvPicPr>
        <p:blipFill>
          <a:blip r:embed="rId2"/>
          <a:stretch/>
        </p:blipFill>
        <p:spPr>
          <a:xfrm rot="10800000">
            <a:off x="8895600" y="5205960"/>
            <a:ext cx="1623240" cy="915840"/>
          </a:xfrm>
          <a:prstGeom prst="rect">
            <a:avLst/>
          </a:prstGeom>
          <a:ln w="0">
            <a:noFill/>
          </a:ln>
        </p:spPr>
      </p:pic>
      <p:sp>
        <p:nvSpPr>
          <p:cNvPr id="312" name="Стрелка вправо 10"/>
          <p:cNvSpPr/>
          <p:nvPr/>
        </p:nvSpPr>
        <p:spPr>
          <a:xfrm rot="21085200">
            <a:off x="4769280" y="5290200"/>
            <a:ext cx="686160" cy="53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313" name="Стрелка вправо 11"/>
          <p:cNvSpPr/>
          <p:nvPr/>
        </p:nvSpPr>
        <p:spPr>
          <a:xfrm rot="2309400">
            <a:off x="4955760" y="3755880"/>
            <a:ext cx="686160" cy="53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314" name="Стрелка вправо 12"/>
          <p:cNvSpPr/>
          <p:nvPr/>
        </p:nvSpPr>
        <p:spPr>
          <a:xfrm rot="11094000">
            <a:off x="7848720" y="5290560"/>
            <a:ext cx="686160" cy="53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315" name="Стрелка вправо 13"/>
          <p:cNvSpPr/>
          <p:nvPr/>
        </p:nvSpPr>
        <p:spPr>
          <a:xfrm rot="8745000">
            <a:off x="7768440" y="3736440"/>
            <a:ext cx="686160" cy="53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316" name="Стрелка вправо 14"/>
          <p:cNvSpPr/>
          <p:nvPr/>
        </p:nvSpPr>
        <p:spPr>
          <a:xfrm rot="5400000">
            <a:off x="6279120" y="3526560"/>
            <a:ext cx="686160" cy="53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317" name="TextBox 15"/>
          <p:cNvSpPr/>
          <p:nvPr/>
        </p:nvSpPr>
        <p:spPr>
          <a:xfrm>
            <a:off x="222480" y="0"/>
            <a:ext cx="115344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entury Gothic"/>
              </a:rPr>
              <a:t>Слайд №</a:t>
            </a:r>
            <a:r>
              <a:rPr lang="en-US" sz="1400" b="0" strike="noStrike" spc="-1">
                <a:solidFill>
                  <a:srgbClr val="000000"/>
                </a:solidFill>
                <a:latin typeface="Century Gothic"/>
              </a:rPr>
              <a:t>18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Рисунок 17"/>
          <p:cNvPicPr/>
          <p:nvPr/>
        </p:nvPicPr>
        <p:blipFill>
          <a:blip r:embed="rId4"/>
          <a:stretch/>
        </p:blipFill>
        <p:spPr>
          <a:xfrm>
            <a:off x="421560" y="730800"/>
            <a:ext cx="1086120" cy="475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Box 13"/>
          <p:cNvSpPr/>
          <p:nvPr/>
        </p:nvSpPr>
        <p:spPr>
          <a:xfrm>
            <a:off x="222480" y="0"/>
            <a:ext cx="115344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entury Gothic"/>
              </a:rPr>
              <a:t>Слайд №</a:t>
            </a:r>
            <a:r>
              <a:rPr lang="en-US" sz="1400" b="0" strike="noStrike" spc="-1">
                <a:solidFill>
                  <a:srgbClr val="000000"/>
                </a:solidFill>
                <a:latin typeface="Century Gothic"/>
              </a:rPr>
              <a:t>19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Заголовок 2"/>
          <p:cNvSpPr txBox="1"/>
          <p:nvPr/>
        </p:nvSpPr>
        <p:spPr>
          <a:xfrm>
            <a:off x="4081486" y="543809"/>
            <a:ext cx="6659520" cy="715544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0" strike="noStrike" spc="-1" dirty="0">
                <a:solidFill>
                  <a:srgbClr val="262626"/>
                </a:solidFill>
                <a:latin typeface="Century Gothic"/>
              </a:rPr>
              <a:t>Отправка ошибок на почту</a:t>
            </a:r>
            <a:endParaRPr lang="ru-RU" sz="3600" b="0" strike="noStrike" spc="-1" dirty="0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9D5BF03-5EF8-44AB-BDE1-413338E12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404" y="1844956"/>
            <a:ext cx="6407596" cy="4469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025160" y="4563000"/>
            <a:ext cx="7819560" cy="202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ru-RU" sz="2800" b="0" strike="noStrike" spc="-1">
                <a:solidFill>
                  <a:srgbClr val="262626"/>
                </a:solidFill>
                <a:latin typeface="Century Gothic"/>
              </a:rPr>
              <a:t>Частное образовательное учреждение высшего образования </a:t>
            </a:r>
            <a:br>
              <a:rPr sz="2800"/>
            </a:br>
            <a:br>
              <a:rPr sz="2800"/>
            </a:br>
            <a:r>
              <a:rPr lang="ru-RU" sz="2800" b="0" strike="noStrike" spc="-1">
                <a:solidFill>
                  <a:srgbClr val="262626"/>
                </a:solidFill>
                <a:latin typeface="Century Gothic"/>
              </a:rPr>
              <a:t>«Московский университет им. С.Ю. Витте»</a:t>
            </a:r>
            <a:endParaRPr lang="ru-RU" sz="2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20" name="Рисунок 2"/>
          <p:cNvSpPr/>
          <p:nvPr/>
        </p:nvSpPr>
        <p:spPr>
          <a:xfrm>
            <a:off x="4025160" y="723960"/>
            <a:ext cx="7819560" cy="2704680"/>
          </a:xfrm>
          <a:prstGeom prst="round2DiagRect">
            <a:avLst>
              <a:gd name="adj1" fmla="val 16667"/>
              <a:gd name="adj2" fmla="val 0"/>
            </a:avLst>
          </a:prstGeom>
          <a:blipFill rotWithShape="0">
            <a:blip r:embed="rId3"/>
            <a:srcRect/>
            <a:stretch/>
          </a:blipFill>
          <a:ln w="88900" cap="sq">
            <a:solidFill>
              <a:srgbClr val="FFFFFF"/>
            </a:solidFill>
            <a:miter/>
          </a:ln>
          <a:effectLst>
            <a:outerShdw blurRad="254160" algn="tl" rotWithShape="0">
              <a:srgbClr val="000000">
                <a:alpha val="43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1" name="Рисунок 4"/>
          <p:cNvPicPr/>
          <p:nvPr/>
        </p:nvPicPr>
        <p:blipFill>
          <a:blip r:embed="rId4"/>
          <a:stretch/>
        </p:blipFill>
        <p:spPr>
          <a:xfrm>
            <a:off x="125280" y="4696560"/>
            <a:ext cx="3181680" cy="2161080"/>
          </a:xfrm>
          <a:prstGeom prst="rect">
            <a:avLst/>
          </a:prstGeom>
          <a:ln w="190500" cap="sq">
            <a:solidFill>
              <a:srgbClr val="FFFFFF"/>
            </a:solidFill>
            <a:miter/>
          </a:ln>
          <a:effectLst>
            <a:outerShdw blurRad="65160" dist="50432" dir="1288947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22" name="TextBox 5"/>
          <p:cNvSpPr/>
          <p:nvPr/>
        </p:nvSpPr>
        <p:spPr>
          <a:xfrm>
            <a:off x="221400" y="0"/>
            <a:ext cx="105588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entury Gothic"/>
              </a:rPr>
              <a:t>Слайд №</a:t>
            </a:r>
            <a:r>
              <a:rPr lang="en-US" sz="1400" b="0" strike="noStrike" spc="-1">
                <a:solidFill>
                  <a:srgbClr val="000000"/>
                </a:solidFill>
                <a:latin typeface="Century Gothic"/>
              </a:rPr>
              <a:t>2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ru-RU" sz="4000" b="0" strike="noStrike" spc="-1">
                <a:solidFill>
                  <a:srgbClr val="262626"/>
                </a:solidFill>
                <a:latin typeface="Century Gothic"/>
              </a:rPr>
              <a:t>СПАСИБО ЗА ВНИМАНИЕ</a:t>
            </a:r>
            <a:endParaRPr lang="ru-RU" sz="4000" b="0" strike="noStrike" spc="-1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22" name="Рисунок 3"/>
          <p:cNvPicPr/>
          <p:nvPr/>
        </p:nvPicPr>
        <p:blipFill>
          <a:blip r:embed="rId2"/>
          <a:stretch/>
        </p:blipFill>
        <p:spPr>
          <a:xfrm>
            <a:off x="8763120" y="4572000"/>
            <a:ext cx="3428640" cy="2285640"/>
          </a:xfrm>
          <a:prstGeom prst="rect">
            <a:avLst/>
          </a:prstGeom>
          <a:ln w="0">
            <a:noFill/>
          </a:ln>
        </p:spPr>
      </p:pic>
      <p:sp>
        <p:nvSpPr>
          <p:cNvPr id="323" name="TextBox 4"/>
          <p:cNvSpPr/>
          <p:nvPr/>
        </p:nvSpPr>
        <p:spPr>
          <a:xfrm>
            <a:off x="222480" y="0"/>
            <a:ext cx="115344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entury Gothic"/>
              </a:rPr>
              <a:t>Слайд №2</a:t>
            </a:r>
            <a:r>
              <a:rPr lang="en-US" sz="1400" b="0" strike="noStrike" spc="-1">
                <a:solidFill>
                  <a:srgbClr val="000000"/>
                </a:solidFill>
                <a:latin typeface="Century Gothic"/>
              </a:rPr>
              <a:t>0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208400" y="646200"/>
            <a:ext cx="658476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ru-RU" sz="3600" b="0" strike="noStrike" spc="-1">
                <a:solidFill>
                  <a:srgbClr val="262626"/>
                </a:solidFill>
                <a:latin typeface="Century Gothic"/>
              </a:rPr>
              <a:t>Проблемная зона</a:t>
            </a:r>
            <a:endParaRPr lang="ru-RU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224" name="Рисунок 3"/>
          <p:cNvPicPr/>
          <p:nvPr/>
        </p:nvPicPr>
        <p:blipFill>
          <a:blip r:embed="rId3"/>
          <a:stretch/>
        </p:blipFill>
        <p:spPr>
          <a:xfrm>
            <a:off x="4029840" y="2707920"/>
            <a:ext cx="1687680" cy="1687680"/>
          </a:xfrm>
          <a:prstGeom prst="rect">
            <a:avLst/>
          </a:prstGeom>
          <a:ln w="0">
            <a:noFill/>
          </a:ln>
        </p:spPr>
      </p:pic>
      <p:pic>
        <p:nvPicPr>
          <p:cNvPr id="225" name="Рисунок 5"/>
          <p:cNvPicPr/>
          <p:nvPr/>
        </p:nvPicPr>
        <p:blipFill>
          <a:blip r:embed="rId4"/>
          <a:stretch/>
        </p:blipFill>
        <p:spPr>
          <a:xfrm>
            <a:off x="7696800" y="4039200"/>
            <a:ext cx="1512720" cy="1512720"/>
          </a:xfrm>
          <a:prstGeom prst="rect">
            <a:avLst/>
          </a:prstGeom>
          <a:ln w="0">
            <a:noFill/>
          </a:ln>
        </p:spPr>
      </p:pic>
      <p:sp>
        <p:nvSpPr>
          <p:cNvPr id="226" name="TextBox 6"/>
          <p:cNvSpPr/>
          <p:nvPr/>
        </p:nvSpPr>
        <p:spPr>
          <a:xfrm>
            <a:off x="4024080" y="4807080"/>
            <a:ext cx="16988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entury Gothic"/>
              </a:rPr>
              <a:t>Документация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TextBox 7"/>
          <p:cNvSpPr/>
          <p:nvPr/>
        </p:nvSpPr>
        <p:spPr>
          <a:xfrm>
            <a:off x="7768440" y="5927040"/>
            <a:ext cx="13820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entury Gothic"/>
              </a:rPr>
              <a:t>Статистика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TextBox 8"/>
          <p:cNvSpPr/>
          <p:nvPr/>
        </p:nvSpPr>
        <p:spPr>
          <a:xfrm>
            <a:off x="221400" y="0"/>
            <a:ext cx="105588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entury Gothic"/>
              </a:rPr>
              <a:t>Слайд №</a:t>
            </a:r>
            <a:r>
              <a:rPr lang="en-US" sz="1400" b="0" strike="noStrike" spc="-1">
                <a:solidFill>
                  <a:srgbClr val="000000"/>
                </a:solidFill>
                <a:latin typeface="Century Gothic"/>
              </a:rPr>
              <a:t>3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Стрелка вправо 5"/>
          <p:cNvSpPr/>
          <p:nvPr/>
        </p:nvSpPr>
        <p:spPr>
          <a:xfrm>
            <a:off x="6519600" y="3745800"/>
            <a:ext cx="1354680" cy="792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CB38"/>
          </a:solidFill>
          <a:ln cap="rnd">
            <a:solidFill>
              <a:srgbClr val="71962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230" name="TextBox 6"/>
          <p:cNvSpPr/>
          <p:nvPr/>
        </p:nvSpPr>
        <p:spPr>
          <a:xfrm>
            <a:off x="4755600" y="659880"/>
            <a:ext cx="42501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3600" b="0" strike="noStrike" spc="-1">
                <a:solidFill>
                  <a:srgbClr val="000000"/>
                </a:solidFill>
                <a:latin typeface="Century Gothic"/>
              </a:rPr>
              <a:t>Экономия времени</a:t>
            </a:r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1" name="Рисунок 8"/>
          <p:cNvPicPr/>
          <p:nvPr/>
        </p:nvPicPr>
        <p:blipFill>
          <a:blip r:embed="rId3"/>
          <a:stretch/>
        </p:blipFill>
        <p:spPr>
          <a:xfrm>
            <a:off x="3117600" y="3054600"/>
            <a:ext cx="2307600" cy="2307600"/>
          </a:xfrm>
          <a:prstGeom prst="rect">
            <a:avLst/>
          </a:prstGeom>
          <a:ln w="0">
            <a:noFill/>
          </a:ln>
        </p:spPr>
      </p:pic>
      <p:pic>
        <p:nvPicPr>
          <p:cNvPr id="232" name="Рисунок 10"/>
          <p:cNvPicPr/>
          <p:nvPr/>
        </p:nvPicPr>
        <p:blipFill>
          <a:blip r:embed="rId4"/>
          <a:stretch/>
        </p:blipFill>
        <p:spPr>
          <a:xfrm>
            <a:off x="8681400" y="3097440"/>
            <a:ext cx="2265120" cy="2265120"/>
          </a:xfrm>
          <a:prstGeom prst="rect">
            <a:avLst/>
          </a:prstGeom>
          <a:ln w="0">
            <a:noFill/>
          </a:ln>
        </p:spPr>
      </p:pic>
      <p:pic>
        <p:nvPicPr>
          <p:cNvPr id="233" name="Рисунок 12"/>
          <p:cNvPicPr/>
          <p:nvPr/>
        </p:nvPicPr>
        <p:blipFill>
          <a:blip r:embed="rId5"/>
          <a:stretch/>
        </p:blipFill>
        <p:spPr>
          <a:xfrm>
            <a:off x="9120072" y="619083"/>
            <a:ext cx="1311120" cy="807480"/>
          </a:xfrm>
          <a:prstGeom prst="rect">
            <a:avLst/>
          </a:prstGeom>
          <a:ln w="0">
            <a:noFill/>
          </a:ln>
        </p:spPr>
      </p:pic>
      <p:sp>
        <p:nvSpPr>
          <p:cNvPr id="234" name="TextBox 7"/>
          <p:cNvSpPr/>
          <p:nvPr/>
        </p:nvSpPr>
        <p:spPr>
          <a:xfrm>
            <a:off x="221400" y="0"/>
            <a:ext cx="105588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entury Gothic"/>
              </a:rPr>
              <a:t>Слайд №</a:t>
            </a:r>
            <a:r>
              <a:rPr lang="en-US" sz="1400" b="0" strike="noStrike" spc="-1">
                <a:solidFill>
                  <a:srgbClr val="000000"/>
                </a:solidFill>
                <a:latin typeface="Century Gothic"/>
              </a:rPr>
              <a:t>4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834080" y="624240"/>
            <a:ext cx="5170320" cy="836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ru-RU" sz="3600" b="0" strike="noStrike" spc="-1">
                <a:solidFill>
                  <a:srgbClr val="262626"/>
                </a:solidFill>
                <a:latin typeface="Century Gothic"/>
              </a:rPr>
              <a:t>Сравнение аналогов</a:t>
            </a:r>
            <a:endParaRPr lang="ru-RU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graphicFrame>
        <p:nvGraphicFramePr>
          <p:cNvPr id="236" name="Объект 4"/>
          <p:cNvGraphicFramePr/>
          <p:nvPr>
            <p:extLst>
              <p:ext uri="{D42A27DB-BD31-4B8C-83A1-F6EECF244321}">
                <p14:modId xmlns:p14="http://schemas.microsoft.com/office/powerpoint/2010/main" val="3289279718"/>
              </p:ext>
            </p:extLst>
          </p:nvPr>
        </p:nvGraphicFramePr>
        <p:xfrm>
          <a:off x="2746173" y="2679330"/>
          <a:ext cx="9346134" cy="3682642"/>
        </p:xfrm>
        <a:graphic>
          <a:graphicData uri="http://schemas.openxmlformats.org/drawingml/2006/table">
            <a:tbl>
              <a:tblPr/>
              <a:tblGrid>
                <a:gridCol w="1601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6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2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9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50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75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24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6646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1" strike="noStrike" spc="-1">
                          <a:solidFill>
                            <a:schemeClr val="lt1"/>
                          </a:solidFill>
                          <a:latin typeface="Century Gothic"/>
                        </a:rPr>
                        <a:t> </a:t>
                      </a:r>
                      <a:endParaRPr lang="ru-RU" sz="1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1" strike="noStrike" spc="-1">
                          <a:solidFill>
                            <a:schemeClr val="lt1"/>
                          </a:solidFill>
                          <a:latin typeface="Century Gothic"/>
                        </a:rPr>
                        <a:t>Хранение лицензионных ключей в базе</a:t>
                      </a:r>
                      <a:endParaRPr lang="ru-RU" sz="1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1" strike="noStrike" spc="-1" dirty="0">
                          <a:solidFill>
                            <a:schemeClr val="lt1"/>
                          </a:solidFill>
                          <a:latin typeface="Century Gothic"/>
                        </a:rPr>
                        <a:t>Отсутствие избыточного функционала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1" strike="noStrike" spc="-1">
                          <a:solidFill>
                            <a:schemeClr val="lt1"/>
                          </a:solidFill>
                          <a:latin typeface="Century Gothic"/>
                        </a:rPr>
                        <a:t>Создание отчетов</a:t>
                      </a:r>
                      <a:endParaRPr lang="ru-RU" sz="1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1" strike="noStrike" spc="-1" dirty="0" err="1">
                          <a:solidFill>
                            <a:schemeClr val="lt1"/>
                          </a:solidFill>
                          <a:latin typeface="Century Gothic"/>
                        </a:rPr>
                        <a:t>Дружественнный</a:t>
                      </a:r>
                      <a:r>
                        <a:rPr lang="ru-RU" sz="1200" b="1" strike="noStrike" spc="-1" dirty="0">
                          <a:solidFill>
                            <a:schemeClr val="lt1"/>
                          </a:solidFill>
                          <a:latin typeface="Century Gothic"/>
                        </a:rPr>
                        <a:t> интерфейс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1" strike="noStrike" spc="-1">
                          <a:solidFill>
                            <a:schemeClr val="lt1"/>
                          </a:solidFill>
                          <a:latin typeface="Century Gothic"/>
                        </a:rPr>
                        <a:t>Ежемесячная оплата</a:t>
                      </a:r>
                      <a:endParaRPr lang="ru-RU" sz="1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1" strike="noStrike" spc="-1">
                          <a:solidFill>
                            <a:schemeClr val="lt1"/>
                          </a:solidFill>
                          <a:latin typeface="Century Gothic"/>
                        </a:rPr>
                        <a:t>Ограничение по устройствам</a:t>
                      </a:r>
                      <a:endParaRPr lang="ru-RU" sz="1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7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1" strike="noStrike" spc="-1" dirty="0" err="1">
                          <a:solidFill>
                            <a:schemeClr val="lt1"/>
                          </a:solidFill>
                          <a:latin typeface="Century Gothic"/>
                        </a:rPr>
                        <a:t>ИнфраМенеджер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0" strike="noStrike" spc="-1">
                          <a:solidFill>
                            <a:schemeClr val="dk1"/>
                          </a:solidFill>
                          <a:latin typeface="Century Gothic"/>
                        </a:rPr>
                        <a:t>+</a:t>
                      </a:r>
                      <a:endParaRPr lang="ru-RU" sz="1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DEB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0" strike="noStrike" spc="-1">
                          <a:solidFill>
                            <a:schemeClr val="dk1"/>
                          </a:solidFill>
                          <a:latin typeface="Century Gothic"/>
                        </a:rPr>
                        <a:t>-</a:t>
                      </a:r>
                      <a:endParaRPr lang="ru-RU" sz="1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DEB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0" strike="noStrike" spc="-1">
                          <a:solidFill>
                            <a:schemeClr val="dk1"/>
                          </a:solidFill>
                          <a:latin typeface="Century Gothic"/>
                        </a:rPr>
                        <a:t>+</a:t>
                      </a:r>
                      <a:endParaRPr lang="ru-RU" sz="1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DEB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0" strike="noStrike" spc="-1">
                          <a:solidFill>
                            <a:schemeClr val="dk1"/>
                          </a:solidFill>
                          <a:latin typeface="Century Gothic"/>
                        </a:rPr>
                        <a:t>-</a:t>
                      </a:r>
                      <a:endParaRPr lang="ru-RU" sz="1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DEB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0" strike="noStrike" spc="-1">
                          <a:solidFill>
                            <a:schemeClr val="dk1"/>
                          </a:solidFill>
                          <a:latin typeface="Century Gothic"/>
                        </a:rPr>
                        <a:t>+</a:t>
                      </a:r>
                      <a:endParaRPr lang="ru-RU" sz="1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DEB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0" strike="noStrike" spc="-1">
                          <a:solidFill>
                            <a:schemeClr val="dk1"/>
                          </a:solidFill>
                          <a:latin typeface="Century Gothic"/>
                        </a:rPr>
                        <a:t>-</a:t>
                      </a:r>
                      <a:endParaRPr lang="ru-RU" sz="1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DE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7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strike="noStrike" spc="-1" dirty="0">
                          <a:solidFill>
                            <a:schemeClr val="lt1"/>
                          </a:solidFill>
                          <a:latin typeface="Century Gothic"/>
                        </a:rPr>
                        <a:t>Total Network Inventory</a:t>
                      </a:r>
                      <a:r>
                        <a:rPr lang="ru-RU" sz="1200" b="1" strike="noStrike" spc="-1" dirty="0">
                          <a:solidFill>
                            <a:schemeClr val="lt1"/>
                          </a:solidFill>
                          <a:latin typeface="Century Gothic"/>
                        </a:rPr>
                        <a:t> 6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0" strike="noStrike" spc="-1">
                          <a:solidFill>
                            <a:schemeClr val="dk1"/>
                          </a:solidFill>
                          <a:latin typeface="Century Gothic"/>
                        </a:rPr>
                        <a:t>+</a:t>
                      </a:r>
                      <a:endParaRPr lang="ru-RU" sz="1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FF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0" strike="noStrike" spc="-1">
                          <a:solidFill>
                            <a:schemeClr val="dk1"/>
                          </a:solidFill>
                          <a:latin typeface="Century Gothic"/>
                        </a:rPr>
                        <a:t>+</a:t>
                      </a:r>
                      <a:endParaRPr lang="ru-RU" sz="1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FF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0" strike="noStrike" spc="-1">
                          <a:solidFill>
                            <a:schemeClr val="dk1"/>
                          </a:solidFill>
                          <a:latin typeface="Century Gothic"/>
                        </a:rPr>
                        <a:t>+</a:t>
                      </a:r>
                      <a:endParaRPr lang="ru-RU" sz="1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FF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0" strike="noStrike" spc="-1">
                          <a:solidFill>
                            <a:schemeClr val="dk1"/>
                          </a:solidFill>
                          <a:latin typeface="Century Gothic"/>
                        </a:rPr>
                        <a:t>-</a:t>
                      </a:r>
                      <a:endParaRPr lang="ru-RU" sz="1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FF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0" strike="noStrike" spc="-1">
                          <a:solidFill>
                            <a:schemeClr val="dk1"/>
                          </a:solidFill>
                          <a:latin typeface="Century Gothic"/>
                        </a:rPr>
                        <a:t>+</a:t>
                      </a:r>
                      <a:endParaRPr lang="ru-RU" sz="1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FF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0" strike="noStrike" spc="-1">
                          <a:solidFill>
                            <a:schemeClr val="dk1"/>
                          </a:solidFill>
                          <a:latin typeface="Century Gothic"/>
                        </a:rPr>
                        <a:t>+</a:t>
                      </a:r>
                      <a:endParaRPr lang="ru-RU" sz="1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FF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5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strike="noStrike" spc="-1" dirty="0">
                          <a:solidFill>
                            <a:schemeClr val="lt1"/>
                          </a:solidFill>
                          <a:latin typeface="Century Gothic"/>
                        </a:rPr>
                        <a:t>Allow Software Asset Management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0" strike="noStrike" spc="-1">
                          <a:solidFill>
                            <a:schemeClr val="dk1"/>
                          </a:solidFill>
                          <a:latin typeface="Century Gothic"/>
                        </a:rPr>
                        <a:t>+</a:t>
                      </a:r>
                      <a:endParaRPr lang="ru-RU" sz="1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DEB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0" strike="noStrike" spc="-1">
                          <a:solidFill>
                            <a:schemeClr val="dk1"/>
                          </a:solidFill>
                          <a:latin typeface="Century Gothic"/>
                        </a:rPr>
                        <a:t>+</a:t>
                      </a:r>
                      <a:endParaRPr lang="ru-RU" sz="1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DEB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0" strike="noStrike" spc="-1">
                          <a:solidFill>
                            <a:schemeClr val="dk1"/>
                          </a:solidFill>
                          <a:latin typeface="Century Gothic"/>
                        </a:rPr>
                        <a:t>-</a:t>
                      </a:r>
                      <a:endParaRPr lang="ru-RU" sz="1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DEB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0" strike="noStrike" spc="-1">
                          <a:solidFill>
                            <a:schemeClr val="dk1"/>
                          </a:solidFill>
                          <a:latin typeface="Century Gothic"/>
                        </a:rPr>
                        <a:t>+</a:t>
                      </a:r>
                      <a:endParaRPr lang="ru-RU" sz="1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DEB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0" strike="noStrike" spc="-1">
                          <a:solidFill>
                            <a:schemeClr val="dk1"/>
                          </a:solidFill>
                          <a:latin typeface="Century Gothic"/>
                        </a:rPr>
                        <a:t>+</a:t>
                      </a:r>
                      <a:endParaRPr lang="ru-RU" sz="1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DEB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0" strike="noStrike" spc="-1" dirty="0">
                          <a:solidFill>
                            <a:schemeClr val="dk1"/>
                          </a:solidFill>
                          <a:latin typeface="Century Gothic"/>
                        </a:rPr>
                        <a:t>+</a:t>
                      </a:r>
                      <a:endParaRPr lang="ru-RU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DE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7" name="TextBox 5"/>
          <p:cNvSpPr/>
          <p:nvPr/>
        </p:nvSpPr>
        <p:spPr>
          <a:xfrm>
            <a:off x="11535840" y="6617880"/>
            <a:ext cx="65664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entury Gothic"/>
              </a:rPr>
              <a:t>П. 1.3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TextBox 6"/>
          <p:cNvSpPr/>
          <p:nvPr/>
        </p:nvSpPr>
        <p:spPr>
          <a:xfrm>
            <a:off x="221400" y="0"/>
            <a:ext cx="105588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entury Gothic"/>
              </a:rPr>
              <a:t>Слайд №</a:t>
            </a:r>
            <a:r>
              <a:rPr lang="en-US" sz="1400" b="0" strike="noStrike" spc="-1">
                <a:solidFill>
                  <a:srgbClr val="000000"/>
                </a:solidFill>
                <a:latin typeface="Century Gothic"/>
              </a:rPr>
              <a:t>5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972680" y="514080"/>
            <a:ext cx="5151600" cy="1127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ru-RU" sz="3600" b="0" strike="noStrike" spc="-1">
                <a:solidFill>
                  <a:srgbClr val="262626"/>
                </a:solidFill>
                <a:latin typeface="Century Gothic"/>
              </a:rPr>
              <a:t>Бизнес-процессы</a:t>
            </a:r>
            <a:endParaRPr lang="ru-RU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0" name="Рисунок 4"/>
          <p:cNvSpPr/>
          <p:nvPr/>
        </p:nvSpPr>
        <p:spPr>
          <a:xfrm>
            <a:off x="3826080" y="1556640"/>
            <a:ext cx="6985080" cy="4786920"/>
          </a:xfrm>
          <a:prstGeom prst="roundRect">
            <a:avLst>
              <a:gd name="adj" fmla="val 8594"/>
            </a:avLst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TextBox 5"/>
          <p:cNvSpPr/>
          <p:nvPr/>
        </p:nvSpPr>
        <p:spPr>
          <a:xfrm>
            <a:off x="10884240" y="6617880"/>
            <a:ext cx="140328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entury Gothic"/>
              </a:rPr>
              <a:t>П. 1.2.1 – 1.2.2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TextBox 6"/>
          <p:cNvSpPr/>
          <p:nvPr/>
        </p:nvSpPr>
        <p:spPr>
          <a:xfrm>
            <a:off x="221400" y="0"/>
            <a:ext cx="105588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entury Gothic"/>
              </a:rPr>
              <a:t>Слайд №6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33796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ru-RU" sz="3600" b="0" strike="noStrike" spc="-1">
                <a:solidFill>
                  <a:srgbClr val="262626"/>
                </a:solidFill>
                <a:latin typeface="Century Gothic"/>
              </a:rPr>
              <a:t>Инфологическая модель данных</a:t>
            </a:r>
            <a:endParaRPr lang="ru-RU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2" name="Рисунок 4"/>
          <p:cNvSpPr/>
          <p:nvPr/>
        </p:nvSpPr>
        <p:spPr>
          <a:xfrm>
            <a:off x="3379680" y="1879200"/>
            <a:ext cx="8235360" cy="4259160"/>
          </a:xfrm>
          <a:prstGeom prst="roundRect">
            <a:avLst>
              <a:gd name="adj" fmla="val 8594"/>
            </a:avLst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TextBox 5"/>
          <p:cNvSpPr/>
          <p:nvPr/>
        </p:nvSpPr>
        <p:spPr>
          <a:xfrm>
            <a:off x="11485800" y="6626880"/>
            <a:ext cx="80604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entury Gothic"/>
              </a:rPr>
              <a:t>П. 2.2.2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TextBox 6"/>
          <p:cNvSpPr/>
          <p:nvPr/>
        </p:nvSpPr>
        <p:spPr>
          <a:xfrm>
            <a:off x="221400" y="0"/>
            <a:ext cx="1115283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 dirty="0">
                <a:solidFill>
                  <a:srgbClr val="000000"/>
                </a:solidFill>
                <a:latin typeface="Century Gothic"/>
              </a:rPr>
              <a:t>Слайд №7</a:t>
            </a:r>
            <a:endParaRPr lang="ru-RU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3551400" y="5468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ru-RU" sz="3600" b="0" strike="noStrike" spc="-1">
                <a:solidFill>
                  <a:srgbClr val="262626"/>
                </a:solidFill>
                <a:latin typeface="Century Gothic"/>
              </a:rPr>
              <a:t>Схема пользовательского интерфейса</a:t>
            </a:r>
            <a:endParaRPr lang="ru-RU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6" name="Рисунок 4"/>
          <p:cNvSpPr/>
          <p:nvPr/>
        </p:nvSpPr>
        <p:spPr>
          <a:xfrm>
            <a:off x="5154840" y="2138040"/>
            <a:ext cx="3415320" cy="4172760"/>
          </a:xfrm>
          <a:prstGeom prst="snip2DiagRect">
            <a:avLst>
              <a:gd name="adj1" fmla="val 976"/>
              <a:gd name="adj2" fmla="val 16667"/>
            </a:avLst>
          </a:prstGeom>
          <a:blipFill rotWithShape="0">
            <a:blip r:embed="rId2"/>
            <a:srcRect/>
            <a:stretch/>
          </a:blipFill>
          <a:ln w="88900" cap="sq">
            <a:solidFill>
              <a:srgbClr val="FFFFFF"/>
            </a:solidFill>
            <a:miter/>
          </a:ln>
          <a:effectLst>
            <a:outerShdw blurRad="8892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TextBox 5"/>
          <p:cNvSpPr/>
          <p:nvPr/>
        </p:nvSpPr>
        <p:spPr>
          <a:xfrm>
            <a:off x="11485800" y="6626880"/>
            <a:ext cx="80604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Century Gothic"/>
              </a:rPr>
              <a:t>П. 2.2.2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TextBox 6"/>
          <p:cNvSpPr/>
          <p:nvPr/>
        </p:nvSpPr>
        <p:spPr>
          <a:xfrm>
            <a:off x="221400" y="0"/>
            <a:ext cx="1115283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 dirty="0">
                <a:solidFill>
                  <a:srgbClr val="000000"/>
                </a:solidFill>
                <a:latin typeface="Century Gothic"/>
              </a:rPr>
              <a:t>Слайд №8</a:t>
            </a:r>
            <a:endParaRPr lang="ru-RU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995720" y="518040"/>
            <a:ext cx="5423760" cy="835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ru-RU" sz="3600" b="0" strike="noStrike" spc="-1">
                <a:solidFill>
                  <a:srgbClr val="262626"/>
                </a:solidFill>
                <a:latin typeface="Century Gothic"/>
              </a:rPr>
              <a:t>Средства разработки</a:t>
            </a:r>
            <a:endParaRPr lang="ru-RU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0" name="Рисунок 6"/>
          <p:cNvSpPr/>
          <p:nvPr/>
        </p:nvSpPr>
        <p:spPr>
          <a:xfrm>
            <a:off x="3312360" y="1936440"/>
            <a:ext cx="8575200" cy="428724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outerShdw blurRad="76320" dist="38073" dir="7800819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1" name="Рисунок 10"/>
          <p:cNvPicPr/>
          <p:nvPr/>
        </p:nvPicPr>
        <p:blipFill>
          <a:blip r:embed="rId3"/>
          <a:stretch/>
        </p:blipFill>
        <p:spPr>
          <a:xfrm>
            <a:off x="7433280" y="5451840"/>
            <a:ext cx="549000" cy="549000"/>
          </a:xfrm>
          <a:prstGeom prst="rect">
            <a:avLst/>
          </a:prstGeom>
          <a:ln w="0">
            <a:noFill/>
          </a:ln>
        </p:spPr>
      </p:pic>
      <p:sp>
        <p:nvSpPr>
          <p:cNvPr id="262" name="TextBox 11"/>
          <p:cNvSpPr/>
          <p:nvPr/>
        </p:nvSpPr>
        <p:spPr>
          <a:xfrm>
            <a:off x="221760" y="0"/>
            <a:ext cx="1115283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 dirty="0">
                <a:solidFill>
                  <a:srgbClr val="000000"/>
                </a:solidFill>
                <a:latin typeface="Century Gothic"/>
              </a:rPr>
              <a:t>Слайд №9</a:t>
            </a:r>
            <a:endParaRPr lang="ru-RU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3" name="Рисунок 5"/>
          <p:cNvPicPr/>
          <p:nvPr/>
        </p:nvPicPr>
        <p:blipFill>
          <a:blip r:embed="rId4"/>
          <a:stretch/>
        </p:blipFill>
        <p:spPr>
          <a:xfrm>
            <a:off x="1005840" y="753120"/>
            <a:ext cx="402480" cy="402480"/>
          </a:xfrm>
          <a:prstGeom prst="rect">
            <a:avLst/>
          </a:prstGeom>
          <a:ln w="0">
            <a:noFill/>
          </a:ln>
        </p:spPr>
      </p:pic>
      <p:pic>
        <p:nvPicPr>
          <p:cNvPr id="264" name="Рисунок 3"/>
          <p:cNvPicPr/>
          <p:nvPr/>
        </p:nvPicPr>
        <p:blipFill>
          <a:blip r:embed="rId5"/>
          <a:stretch/>
        </p:blipFill>
        <p:spPr>
          <a:xfrm>
            <a:off x="531000" y="759240"/>
            <a:ext cx="397440" cy="390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Легкий дым">
  <a:themeElements>
    <a:clrScheme name="Зеленый и желтый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Легкий дым">
  <a:themeElements>
    <a:clrScheme name="Зеленый и желтый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Легкий дым">
  <a:themeElements>
    <a:clrScheme name="Зеленый и желтый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626</TotalTime>
  <Words>495</Words>
  <Application>Microsoft Office PowerPoint</Application>
  <PresentationFormat>Широкоэкранный</PresentationFormat>
  <Paragraphs>100</Paragraphs>
  <Slides>20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20</vt:i4>
      </vt:variant>
    </vt:vector>
  </HeadingPairs>
  <TitlesOfParts>
    <vt:vector size="30" baseType="lpstr">
      <vt:lpstr>Arial</vt:lpstr>
      <vt:lpstr>Century Gothic</vt:lpstr>
      <vt:lpstr>DejaVu Sans</vt:lpstr>
      <vt:lpstr>Symbol</vt:lpstr>
      <vt:lpstr>Times New Roman</vt:lpstr>
      <vt:lpstr>Wingdings</vt:lpstr>
      <vt:lpstr>Wingdings 3</vt:lpstr>
      <vt:lpstr>Легкий дым</vt:lpstr>
      <vt:lpstr>Легкий дым</vt:lpstr>
      <vt:lpstr>Легкий дым</vt:lpstr>
      <vt:lpstr>Выпускная квалификационная работа</vt:lpstr>
      <vt:lpstr>Частное образовательное учреждение высшего образования   «Московский университет им. С.Ю. Витте»</vt:lpstr>
      <vt:lpstr>Проблемная зона</vt:lpstr>
      <vt:lpstr>Презентация PowerPoint</vt:lpstr>
      <vt:lpstr>Сравнение аналогов</vt:lpstr>
      <vt:lpstr>Бизнес-процессы</vt:lpstr>
      <vt:lpstr>Инфологическая модель данных</vt:lpstr>
      <vt:lpstr>Схема пользовательского интерфейса</vt:lpstr>
      <vt:lpstr>Средства разработки</vt:lpstr>
      <vt:lpstr>Презентация PowerPoint</vt:lpstr>
      <vt:lpstr>Роли в программном обеспечении</vt:lpstr>
      <vt:lpstr>Возможности программного обеспечения</vt:lpstr>
      <vt:lpstr>Информация для выдачи лицензионного программного обеспечения</vt:lpstr>
      <vt:lpstr>Презентация PowerPoint</vt:lpstr>
      <vt:lpstr>Ведение статистики</vt:lpstr>
      <vt:lpstr>Автоматическая отправка лицензионных ключей</vt:lpstr>
      <vt:lpstr>Презентация PowerPoint</vt:lpstr>
      <vt:lpstr>Ошибки</vt:lpstr>
      <vt:lpstr>Презентация PowerPoint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Алексей Силаенков</dc:creator>
  <dc:description/>
  <cp:lastModifiedBy>Neotyanka</cp:lastModifiedBy>
  <cp:revision>44</cp:revision>
  <dcterms:created xsi:type="dcterms:W3CDTF">2019-06-04T05:47:27Z</dcterms:created>
  <dcterms:modified xsi:type="dcterms:W3CDTF">2024-01-12T21:26:01Z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23</vt:i4>
  </property>
</Properties>
</file>